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6" r:id="rId4"/>
    <p:sldMasterId id="2147483648" r:id="rId5"/>
    <p:sldMasterId id="2147483759" r:id="rId6"/>
  </p:sldMasterIdLst>
  <p:notesMasterIdLst>
    <p:notesMasterId r:id="rId18"/>
  </p:notesMasterIdLst>
  <p:handoutMasterIdLst>
    <p:handoutMasterId r:id="rId19"/>
  </p:handoutMasterIdLst>
  <p:sldIdLst>
    <p:sldId id="323" r:id="rId7"/>
    <p:sldId id="315" r:id="rId8"/>
    <p:sldId id="2134804458" r:id="rId9"/>
    <p:sldId id="283" r:id="rId10"/>
    <p:sldId id="282" r:id="rId11"/>
    <p:sldId id="284" r:id="rId12"/>
    <p:sldId id="461" r:id="rId13"/>
    <p:sldId id="2134804462" r:id="rId14"/>
    <p:sldId id="2134804460" r:id="rId15"/>
    <p:sldId id="2134804459" r:id="rId16"/>
    <p:sldId id="314" r:id="rId17"/>
  </p:sldIdLst>
  <p:sldSz cx="9144000" cy="5143500" type="screen16x9"/>
  <p:notesSz cx="7010400" cy="9236075"/>
  <p:defaultTextStyle>
    <a:defPPr>
      <a:defRPr lang="en-US"/>
    </a:defPPr>
    <a:lvl1pPr algn="l" defTabSz="455613"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5613" indent="1588" algn="l" defTabSz="455613"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2813" indent="1588" algn="l" defTabSz="455613"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0013" indent="1588" algn="l" defTabSz="455613"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7213" indent="1588" algn="l" defTabSz="455613"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831">
          <p15:clr>
            <a:srgbClr val="A4A3A4"/>
          </p15:clr>
        </p15:guide>
        <p15:guide id="2" orient="horz" pos="2762">
          <p15:clr>
            <a:srgbClr val="A4A3A4"/>
          </p15:clr>
        </p15:guide>
        <p15:guide id="3" orient="horz" pos="990">
          <p15:clr>
            <a:srgbClr val="A4A3A4"/>
          </p15:clr>
        </p15:guide>
        <p15:guide id="4" orient="horz" pos="3104">
          <p15:clr>
            <a:srgbClr val="A4A3A4"/>
          </p15:clr>
        </p15:guide>
        <p15:guide id="5" orient="horz" pos="566">
          <p15:clr>
            <a:srgbClr val="A4A3A4"/>
          </p15:clr>
        </p15:guide>
        <p15:guide id="6" orient="horz" pos="2639">
          <p15:clr>
            <a:srgbClr val="A4A3A4"/>
          </p15:clr>
        </p15:guide>
        <p15:guide id="7" orient="horz" pos="758">
          <p15:clr>
            <a:srgbClr val="A4A3A4"/>
          </p15:clr>
        </p15:guide>
        <p15:guide id="8" orient="horz" pos="145">
          <p15:clr>
            <a:srgbClr val="A4A3A4"/>
          </p15:clr>
        </p15:guide>
        <p15:guide id="9" pos="5630">
          <p15:clr>
            <a:srgbClr val="A4A3A4"/>
          </p15:clr>
        </p15:guide>
        <p15:guide id="10" pos="3788">
          <p15:clr>
            <a:srgbClr val="A4A3A4"/>
          </p15:clr>
        </p15:guide>
        <p15:guide id="11" pos="2906">
          <p15:clr>
            <a:srgbClr val="A4A3A4"/>
          </p15:clr>
        </p15:guide>
        <p15:guide id="12" pos="3674">
          <p15:clr>
            <a:srgbClr val="A4A3A4"/>
          </p15:clr>
        </p15:guide>
        <p15:guide id="13" pos="3901">
          <p15:clr>
            <a:srgbClr val="A4A3A4"/>
          </p15:clr>
        </p15:guide>
        <p15:guide id="14" pos="3018">
          <p15:clr>
            <a:srgbClr val="A4A3A4"/>
          </p15:clr>
        </p15:guide>
        <p15:guide id="15" pos="2791">
          <p15:clr>
            <a:srgbClr val="A4A3A4"/>
          </p15:clr>
        </p15:guide>
        <p15:guide id="16" pos="159">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C7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743" autoAdjust="0"/>
    <p:restoredTop sz="93324" autoAdjust="0"/>
  </p:normalViewPr>
  <p:slideViewPr>
    <p:cSldViewPr snapToGrid="0">
      <p:cViewPr varScale="1">
        <p:scale>
          <a:sx n="143" d="100"/>
          <a:sy n="143" d="100"/>
        </p:scale>
        <p:origin x="138" y="102"/>
      </p:cViewPr>
      <p:guideLst>
        <p:guide orient="horz" pos="1831"/>
        <p:guide orient="horz" pos="2762"/>
        <p:guide orient="horz" pos="990"/>
        <p:guide orient="horz" pos="3104"/>
        <p:guide orient="horz" pos="566"/>
        <p:guide orient="horz" pos="2639"/>
        <p:guide orient="horz" pos="758"/>
        <p:guide orient="horz" pos="145"/>
        <p:guide pos="5630"/>
        <p:guide pos="3788"/>
        <p:guide pos="2906"/>
        <p:guide pos="3674"/>
        <p:guide pos="3901"/>
        <p:guide pos="3018"/>
        <p:guide pos="2791"/>
        <p:guide pos="1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7" d="100"/>
          <a:sy n="47" d="100"/>
        </p:scale>
        <p:origin x="-2370" y="-9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45475B-9A07-569D-F1FA-5023693150D3}"/>
              </a:ext>
            </a:extLst>
          </p:cNvPr>
          <p:cNvSpPr>
            <a:spLocks noGrp="1"/>
          </p:cNvSpPr>
          <p:nvPr>
            <p:ph type="hdr" sz="quarter"/>
          </p:nvPr>
        </p:nvSpPr>
        <p:spPr>
          <a:xfrm>
            <a:off x="0" y="0"/>
            <a:ext cx="3038475" cy="461963"/>
          </a:xfrm>
          <a:prstGeom prst="rect">
            <a:avLst/>
          </a:prstGeom>
        </p:spPr>
        <p:txBody>
          <a:bodyPr vert="horz" lIns="92303" tIns="46151" rIns="92303" bIns="46151" rtlCol="0"/>
          <a:lstStyle>
            <a:lvl1pPr algn="l" defTabSz="426050"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E5D59A97-77A4-5EDB-16D6-8CBA7B8A028E}"/>
              </a:ext>
            </a:extLst>
          </p:cNvPr>
          <p:cNvSpPr>
            <a:spLocks noGrp="1"/>
          </p:cNvSpPr>
          <p:nvPr>
            <p:ph type="dt" sz="quarter" idx="1"/>
          </p:nvPr>
        </p:nvSpPr>
        <p:spPr>
          <a:xfrm>
            <a:off x="3970338" y="0"/>
            <a:ext cx="3038475" cy="461963"/>
          </a:xfrm>
          <a:prstGeom prst="rect">
            <a:avLst/>
          </a:prstGeom>
        </p:spPr>
        <p:txBody>
          <a:bodyPr vert="horz" lIns="92303" tIns="46151" rIns="92303" bIns="46151" rtlCol="0"/>
          <a:lstStyle>
            <a:lvl1pPr algn="r" defTabSz="426050" eaLnBrk="1" fontAlgn="auto" hangingPunct="1">
              <a:spcBef>
                <a:spcPts val="0"/>
              </a:spcBef>
              <a:spcAft>
                <a:spcPts val="0"/>
              </a:spcAft>
              <a:defRPr sz="1200">
                <a:latin typeface="+mn-lt"/>
              </a:defRPr>
            </a:lvl1pPr>
          </a:lstStyle>
          <a:p>
            <a:pPr>
              <a:defRPr/>
            </a:pPr>
            <a:fld id="{9AC2D025-C9ED-495E-AA35-0B087C82D4A1}" type="datetimeFigureOut">
              <a:rPr lang="en-US"/>
              <a:pPr>
                <a:defRPr/>
              </a:pPr>
              <a:t>6/1/2023</a:t>
            </a:fld>
            <a:endParaRPr lang="en-US" dirty="0"/>
          </a:p>
        </p:txBody>
      </p:sp>
      <p:sp>
        <p:nvSpPr>
          <p:cNvPr id="4" name="Footer Placeholder 3">
            <a:extLst>
              <a:ext uri="{FF2B5EF4-FFF2-40B4-BE49-F238E27FC236}">
                <a16:creationId xmlns:a16="http://schemas.microsoft.com/office/drawing/2014/main" id="{32A68A78-4220-C914-DDF2-EF97535934D1}"/>
              </a:ext>
            </a:extLst>
          </p:cNvPr>
          <p:cNvSpPr>
            <a:spLocks noGrp="1"/>
          </p:cNvSpPr>
          <p:nvPr>
            <p:ph type="ftr" sz="quarter" idx="2"/>
          </p:nvPr>
        </p:nvSpPr>
        <p:spPr>
          <a:xfrm>
            <a:off x="0" y="8774113"/>
            <a:ext cx="3038475" cy="460375"/>
          </a:xfrm>
          <a:prstGeom prst="rect">
            <a:avLst/>
          </a:prstGeom>
        </p:spPr>
        <p:txBody>
          <a:bodyPr vert="horz" lIns="92303" tIns="46151" rIns="92303" bIns="46151" rtlCol="0" anchor="b"/>
          <a:lstStyle>
            <a:lvl1pPr algn="l" defTabSz="426050"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610ADFAA-4452-26FA-4B51-0DE37851804E}"/>
              </a:ext>
            </a:extLst>
          </p:cNvPr>
          <p:cNvSpPr>
            <a:spLocks noGrp="1"/>
          </p:cNvSpPr>
          <p:nvPr>
            <p:ph type="sldNum" sz="quarter" idx="3"/>
          </p:nvPr>
        </p:nvSpPr>
        <p:spPr>
          <a:xfrm>
            <a:off x="3970338" y="8774113"/>
            <a:ext cx="3038475" cy="460375"/>
          </a:xfrm>
          <a:prstGeom prst="rect">
            <a:avLst/>
          </a:prstGeom>
        </p:spPr>
        <p:txBody>
          <a:bodyPr vert="horz" wrap="square" lIns="92303" tIns="46151" rIns="92303" bIns="46151"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D8BF853-B4E4-4B9C-B308-6F935E8FF6E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6B560D-920C-755F-FA5E-24807E6784D6}"/>
              </a:ext>
            </a:extLst>
          </p:cNvPr>
          <p:cNvSpPr>
            <a:spLocks noGrp="1"/>
          </p:cNvSpPr>
          <p:nvPr>
            <p:ph type="hdr" sz="quarter"/>
          </p:nvPr>
        </p:nvSpPr>
        <p:spPr>
          <a:xfrm>
            <a:off x="0" y="0"/>
            <a:ext cx="3038475" cy="461963"/>
          </a:xfrm>
          <a:prstGeom prst="rect">
            <a:avLst/>
          </a:prstGeom>
        </p:spPr>
        <p:txBody>
          <a:bodyPr vert="horz" lIns="92303" tIns="46151" rIns="92303" bIns="46151" rtlCol="0"/>
          <a:lstStyle>
            <a:lvl1pPr algn="l" defTabSz="426050"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6F725A75-F37B-A4FE-5F1B-72F96429B9D2}"/>
              </a:ext>
            </a:extLst>
          </p:cNvPr>
          <p:cNvSpPr>
            <a:spLocks noGrp="1"/>
          </p:cNvSpPr>
          <p:nvPr>
            <p:ph type="dt" idx="1"/>
          </p:nvPr>
        </p:nvSpPr>
        <p:spPr>
          <a:xfrm>
            <a:off x="3970338" y="0"/>
            <a:ext cx="3038475" cy="461963"/>
          </a:xfrm>
          <a:prstGeom prst="rect">
            <a:avLst/>
          </a:prstGeom>
        </p:spPr>
        <p:txBody>
          <a:bodyPr vert="horz" lIns="92303" tIns="46151" rIns="92303" bIns="46151" rtlCol="0"/>
          <a:lstStyle>
            <a:lvl1pPr algn="r" defTabSz="426050" eaLnBrk="1" fontAlgn="auto" hangingPunct="1">
              <a:spcBef>
                <a:spcPts val="0"/>
              </a:spcBef>
              <a:spcAft>
                <a:spcPts val="0"/>
              </a:spcAft>
              <a:defRPr sz="1200">
                <a:latin typeface="+mn-lt"/>
              </a:defRPr>
            </a:lvl1pPr>
          </a:lstStyle>
          <a:p>
            <a:pPr>
              <a:defRPr/>
            </a:pPr>
            <a:fld id="{1C2D298A-88D4-4327-A03E-3978F160237F}" type="datetimeFigureOut">
              <a:rPr lang="en-US"/>
              <a:pPr>
                <a:defRPr/>
              </a:pPr>
              <a:t>6/1/2023</a:t>
            </a:fld>
            <a:endParaRPr lang="en-US" dirty="0"/>
          </a:p>
        </p:txBody>
      </p:sp>
      <p:sp>
        <p:nvSpPr>
          <p:cNvPr id="4" name="Slide Image Placeholder 3">
            <a:extLst>
              <a:ext uri="{FF2B5EF4-FFF2-40B4-BE49-F238E27FC236}">
                <a16:creationId xmlns:a16="http://schemas.microsoft.com/office/drawing/2014/main" id="{314CB1DF-775C-6201-57D2-206AA4D2AE69}"/>
              </a:ext>
            </a:extLst>
          </p:cNvPr>
          <p:cNvSpPr>
            <a:spLocks noGrp="1" noRot="1" noChangeAspect="1"/>
          </p:cNvSpPr>
          <p:nvPr>
            <p:ph type="sldImg" idx="2"/>
          </p:nvPr>
        </p:nvSpPr>
        <p:spPr>
          <a:xfrm>
            <a:off x="427038" y="693738"/>
            <a:ext cx="6156325" cy="3462337"/>
          </a:xfrm>
          <a:prstGeom prst="rect">
            <a:avLst/>
          </a:prstGeom>
          <a:noFill/>
          <a:ln w="12700">
            <a:solidFill>
              <a:prstClr val="black"/>
            </a:solidFill>
          </a:ln>
        </p:spPr>
        <p:txBody>
          <a:bodyPr vert="horz" lIns="92303" tIns="46151" rIns="92303" bIns="46151" rtlCol="0" anchor="ctr"/>
          <a:lstStyle/>
          <a:p>
            <a:pPr lvl="0"/>
            <a:endParaRPr lang="en-US" noProof="0" dirty="0"/>
          </a:p>
        </p:txBody>
      </p:sp>
      <p:sp>
        <p:nvSpPr>
          <p:cNvPr id="5" name="Notes Placeholder 4">
            <a:extLst>
              <a:ext uri="{FF2B5EF4-FFF2-40B4-BE49-F238E27FC236}">
                <a16:creationId xmlns:a16="http://schemas.microsoft.com/office/drawing/2014/main" id="{E3A28743-3066-73CE-6599-8C0082365786}"/>
              </a:ext>
            </a:extLst>
          </p:cNvPr>
          <p:cNvSpPr>
            <a:spLocks noGrp="1"/>
          </p:cNvSpPr>
          <p:nvPr>
            <p:ph type="body" sz="quarter" idx="3"/>
          </p:nvPr>
        </p:nvSpPr>
        <p:spPr>
          <a:xfrm>
            <a:off x="700088" y="4386263"/>
            <a:ext cx="5610225" cy="4156075"/>
          </a:xfrm>
          <a:prstGeom prst="rect">
            <a:avLst/>
          </a:prstGeom>
        </p:spPr>
        <p:txBody>
          <a:bodyPr vert="horz" lIns="92303" tIns="46151" rIns="92303" bIns="4615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2AA8EDF-4B7F-F3B4-9C7D-796D493D89D3}"/>
              </a:ext>
            </a:extLst>
          </p:cNvPr>
          <p:cNvSpPr>
            <a:spLocks noGrp="1"/>
          </p:cNvSpPr>
          <p:nvPr>
            <p:ph type="ftr" sz="quarter" idx="4"/>
          </p:nvPr>
        </p:nvSpPr>
        <p:spPr>
          <a:xfrm>
            <a:off x="0" y="8774113"/>
            <a:ext cx="3038475" cy="460375"/>
          </a:xfrm>
          <a:prstGeom prst="rect">
            <a:avLst/>
          </a:prstGeom>
        </p:spPr>
        <p:txBody>
          <a:bodyPr vert="horz" lIns="92303" tIns="46151" rIns="92303" bIns="46151" rtlCol="0" anchor="b"/>
          <a:lstStyle>
            <a:lvl1pPr algn="l" defTabSz="426050"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1FDC21B0-B44F-5299-069D-8887D5B6175E}"/>
              </a:ext>
            </a:extLst>
          </p:cNvPr>
          <p:cNvSpPr>
            <a:spLocks noGrp="1"/>
          </p:cNvSpPr>
          <p:nvPr>
            <p:ph type="sldNum" sz="quarter" idx="5"/>
          </p:nvPr>
        </p:nvSpPr>
        <p:spPr>
          <a:xfrm>
            <a:off x="3970338" y="8774113"/>
            <a:ext cx="3038475" cy="460375"/>
          </a:xfrm>
          <a:prstGeom prst="rect">
            <a:avLst/>
          </a:prstGeom>
        </p:spPr>
        <p:txBody>
          <a:bodyPr vert="horz" wrap="square" lIns="92303" tIns="46151" rIns="92303" bIns="46151"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8DEA62C-9E74-45B0-9789-1C9CDBACD00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5613" rtl="0" eaLnBrk="0" fontAlgn="base" hangingPunct="0">
      <a:spcBef>
        <a:spcPct val="30000"/>
      </a:spcBef>
      <a:spcAft>
        <a:spcPct val="0"/>
      </a:spcAft>
      <a:defRPr sz="1200" kern="1200">
        <a:solidFill>
          <a:schemeClr val="tx1"/>
        </a:solidFill>
        <a:latin typeface="+mn-lt"/>
        <a:ea typeface="+mn-ea"/>
        <a:cs typeface="+mn-cs"/>
      </a:defRPr>
    </a:lvl1pPr>
    <a:lvl2pPr marL="455613" algn="l" defTabSz="455613" rtl="0" eaLnBrk="0" fontAlgn="base" hangingPunct="0">
      <a:spcBef>
        <a:spcPct val="30000"/>
      </a:spcBef>
      <a:spcAft>
        <a:spcPct val="0"/>
      </a:spcAft>
      <a:defRPr sz="1200" kern="1200">
        <a:solidFill>
          <a:schemeClr val="tx1"/>
        </a:solidFill>
        <a:latin typeface="+mn-lt"/>
        <a:ea typeface="+mn-ea"/>
        <a:cs typeface="+mn-cs"/>
      </a:defRPr>
    </a:lvl2pPr>
    <a:lvl3pPr marL="912813" algn="l" defTabSz="455613" rtl="0" eaLnBrk="0" fontAlgn="base" hangingPunct="0">
      <a:spcBef>
        <a:spcPct val="30000"/>
      </a:spcBef>
      <a:spcAft>
        <a:spcPct val="0"/>
      </a:spcAft>
      <a:defRPr sz="1200" kern="1200">
        <a:solidFill>
          <a:schemeClr val="tx1"/>
        </a:solidFill>
        <a:latin typeface="+mn-lt"/>
        <a:ea typeface="+mn-ea"/>
        <a:cs typeface="+mn-cs"/>
      </a:defRPr>
    </a:lvl3pPr>
    <a:lvl4pPr marL="1370013" algn="l" defTabSz="455613" rtl="0" eaLnBrk="0" fontAlgn="base" hangingPunct="0">
      <a:spcBef>
        <a:spcPct val="30000"/>
      </a:spcBef>
      <a:spcAft>
        <a:spcPct val="0"/>
      </a:spcAft>
      <a:defRPr sz="1200" kern="1200">
        <a:solidFill>
          <a:schemeClr val="tx1"/>
        </a:solidFill>
        <a:latin typeface="+mn-lt"/>
        <a:ea typeface="+mn-ea"/>
        <a:cs typeface="+mn-cs"/>
      </a:defRPr>
    </a:lvl4pPr>
    <a:lvl5pPr marL="1827213" algn="l" defTabSz="455613" rtl="0" eaLnBrk="0" fontAlgn="base" hangingPunct="0">
      <a:spcBef>
        <a:spcPct val="30000"/>
      </a:spcBef>
      <a:spcAft>
        <a:spcPct val="0"/>
      </a:spcAft>
      <a:defRPr sz="1200" kern="1200">
        <a:solidFill>
          <a:schemeClr val="tx1"/>
        </a:solidFill>
        <a:latin typeface="+mn-lt"/>
        <a:ea typeface="+mn-ea"/>
        <a:cs typeface="+mn-cs"/>
      </a:defRPr>
    </a:lvl5pPr>
    <a:lvl6pPr marL="2285919" algn="l" defTabSz="457184" rtl="0" eaLnBrk="1" latinLnBrk="0" hangingPunct="1">
      <a:defRPr sz="1200" kern="1200">
        <a:solidFill>
          <a:schemeClr val="tx1"/>
        </a:solidFill>
        <a:latin typeface="+mn-lt"/>
        <a:ea typeface="+mn-ea"/>
        <a:cs typeface="+mn-cs"/>
      </a:defRPr>
    </a:lvl6pPr>
    <a:lvl7pPr marL="2743103" algn="l" defTabSz="457184" rtl="0" eaLnBrk="1" latinLnBrk="0" hangingPunct="1">
      <a:defRPr sz="1200" kern="1200">
        <a:solidFill>
          <a:schemeClr val="tx1"/>
        </a:solidFill>
        <a:latin typeface="+mn-lt"/>
        <a:ea typeface="+mn-ea"/>
        <a:cs typeface="+mn-cs"/>
      </a:defRPr>
    </a:lvl7pPr>
    <a:lvl8pPr marL="3200287" algn="l" defTabSz="457184" rtl="0" eaLnBrk="1" latinLnBrk="0" hangingPunct="1">
      <a:defRPr sz="1200" kern="1200">
        <a:solidFill>
          <a:schemeClr val="tx1"/>
        </a:solidFill>
        <a:latin typeface="+mn-lt"/>
        <a:ea typeface="+mn-ea"/>
        <a:cs typeface="+mn-cs"/>
      </a:defRPr>
    </a:lvl8pPr>
    <a:lvl9pPr marL="3657471" algn="l" defTabSz="45718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DDi8I9IXg-U"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78FC9065-3BD5-D345-1A17-5466553C32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586B2EA0-360B-9BAA-394A-C9E669A7E2A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5060" name="Slide Number Placeholder 3">
            <a:extLst>
              <a:ext uri="{FF2B5EF4-FFF2-40B4-BE49-F238E27FC236}">
                <a16:creationId xmlns:a16="http://schemas.microsoft.com/office/drawing/2014/main" id="{D2A18090-AA37-02AE-4135-45FA1A8D2D1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692150" indent="-265113">
              <a:defRPr>
                <a:solidFill>
                  <a:schemeClr val="tx1"/>
                </a:solidFill>
                <a:latin typeface="Arial" panose="020B0604020202020204" pitchFamily="34" charset="0"/>
              </a:defRPr>
            </a:lvl2pPr>
            <a:lvl3pPr marL="1063625" indent="-212725">
              <a:defRPr>
                <a:solidFill>
                  <a:schemeClr val="tx1"/>
                </a:solidFill>
                <a:latin typeface="Arial" panose="020B0604020202020204" pitchFamily="34" charset="0"/>
              </a:defRPr>
            </a:lvl3pPr>
            <a:lvl4pPr marL="1490663" indent="-212725">
              <a:defRPr>
                <a:solidFill>
                  <a:schemeClr val="tx1"/>
                </a:solidFill>
                <a:latin typeface="Arial" panose="020B0604020202020204" pitchFamily="34" charset="0"/>
              </a:defRPr>
            </a:lvl4pPr>
            <a:lvl5pPr marL="1916113" indent="-212725">
              <a:defRPr>
                <a:solidFill>
                  <a:schemeClr val="tx1"/>
                </a:solidFill>
                <a:latin typeface="Arial" panose="020B0604020202020204" pitchFamily="34" charset="0"/>
              </a:defRPr>
            </a:lvl5pPr>
            <a:lvl6pPr marL="2373313" indent="-212725" defTabSz="455613" eaLnBrk="0" fontAlgn="base" hangingPunct="0">
              <a:spcBef>
                <a:spcPct val="0"/>
              </a:spcBef>
              <a:spcAft>
                <a:spcPct val="0"/>
              </a:spcAft>
              <a:defRPr>
                <a:solidFill>
                  <a:schemeClr val="tx1"/>
                </a:solidFill>
                <a:latin typeface="Arial" panose="020B0604020202020204" pitchFamily="34" charset="0"/>
              </a:defRPr>
            </a:lvl6pPr>
            <a:lvl7pPr marL="2830513" indent="-212725" defTabSz="455613" eaLnBrk="0" fontAlgn="base" hangingPunct="0">
              <a:spcBef>
                <a:spcPct val="0"/>
              </a:spcBef>
              <a:spcAft>
                <a:spcPct val="0"/>
              </a:spcAft>
              <a:defRPr>
                <a:solidFill>
                  <a:schemeClr val="tx1"/>
                </a:solidFill>
                <a:latin typeface="Arial" panose="020B0604020202020204" pitchFamily="34" charset="0"/>
              </a:defRPr>
            </a:lvl7pPr>
            <a:lvl8pPr marL="3287713" indent="-212725" defTabSz="455613" eaLnBrk="0" fontAlgn="base" hangingPunct="0">
              <a:spcBef>
                <a:spcPct val="0"/>
              </a:spcBef>
              <a:spcAft>
                <a:spcPct val="0"/>
              </a:spcAft>
              <a:defRPr>
                <a:solidFill>
                  <a:schemeClr val="tx1"/>
                </a:solidFill>
                <a:latin typeface="Arial" panose="020B0604020202020204" pitchFamily="34" charset="0"/>
              </a:defRPr>
            </a:lvl8pPr>
            <a:lvl9pPr marL="3744913" indent="-212725" defTabSz="455613" eaLnBrk="0" fontAlgn="base" hangingPunct="0">
              <a:spcBef>
                <a:spcPct val="0"/>
              </a:spcBef>
              <a:spcAft>
                <a:spcPct val="0"/>
              </a:spcAft>
              <a:defRPr>
                <a:solidFill>
                  <a:schemeClr val="tx1"/>
                </a:solidFill>
                <a:latin typeface="Arial" panose="020B0604020202020204" pitchFamily="34" charset="0"/>
              </a:defRPr>
            </a:lvl9pPr>
          </a:lstStyle>
          <a:p>
            <a:fld id="{E02FCB70-A496-4F38-842B-B045C01C1821}"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605F8735-D589-DAE3-CCBA-AA583B5383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DD09D33-1E35-9311-882B-1BD5A3FD5124}"/>
              </a:ext>
            </a:extLst>
          </p:cNvPr>
          <p:cNvSpPr>
            <a:spLocks noGrp="1"/>
          </p:cNvSpPr>
          <p:nvPr>
            <p:ph type="body" idx="1"/>
          </p:nvPr>
        </p:nvSpPr>
        <p:spPr/>
        <p:txBody>
          <a:bodyPr/>
          <a:lstStyle/>
          <a:p>
            <a:pPr>
              <a:defRPr/>
            </a:pPr>
            <a:r>
              <a:rPr lang="en-US" sz="1700" b="1" dirty="0">
                <a:solidFill>
                  <a:schemeClr val="bg2"/>
                </a:solidFill>
                <a:latin typeface="Arial" panose="020B0604020202020204" pitchFamily="34" charset="0"/>
                <a:cs typeface="Arial" panose="020B0604020202020204" pitchFamily="34" charset="0"/>
              </a:rPr>
              <a:t>ISO 50001 Certified </a:t>
            </a:r>
          </a:p>
          <a:p>
            <a:pPr>
              <a:defRPr/>
            </a:pPr>
            <a:endParaRPr lang="en-US" sz="1500" b="1" dirty="0">
              <a:solidFill>
                <a:schemeClr val="bg2"/>
              </a:solidFill>
              <a:latin typeface="Arial" panose="020B0604020202020204" pitchFamily="34" charset="0"/>
              <a:cs typeface="Arial" panose="020B0604020202020204" pitchFamily="34" charset="0"/>
            </a:endParaRPr>
          </a:p>
          <a:p>
            <a:pPr>
              <a:defRPr/>
            </a:pPr>
            <a:r>
              <a:rPr lang="en-US" sz="1500" b="1" dirty="0">
                <a:solidFill>
                  <a:schemeClr val="accent5"/>
                </a:solidFill>
                <a:latin typeface="Arial" panose="020B0604020202020204" pitchFamily="34" charset="0"/>
                <a:cs typeface="Arial" panose="020B0604020202020204" pitchFamily="34" charset="0"/>
                <a:hlinkClick r:id="rId3"/>
              </a:rPr>
              <a:t>IOT EcoStruxure @ BOC Video</a:t>
            </a:r>
            <a:r>
              <a:rPr lang="en-US" sz="1500" b="1" dirty="0">
                <a:solidFill>
                  <a:schemeClr val="accent5"/>
                </a:solidFill>
                <a:latin typeface="Arial" panose="020B0604020202020204" pitchFamily="34" charset="0"/>
                <a:cs typeface="Arial" panose="020B0604020202020204" pitchFamily="34" charset="0"/>
              </a:rPr>
              <a:t>:  https://www.youtube.com/watch?v=DDi8I9IXg-U</a:t>
            </a:r>
          </a:p>
          <a:p>
            <a:pPr>
              <a:defRPr/>
            </a:pPr>
            <a:endParaRPr lang="en-US" sz="1000" dirty="0">
              <a:solidFill>
                <a:schemeClr val="accent5"/>
              </a:solidFill>
              <a:latin typeface="Arial" panose="020B0604020202020204" pitchFamily="34" charset="0"/>
              <a:cs typeface="Arial" panose="020B0604020202020204" pitchFamily="34" charset="0"/>
            </a:endParaRPr>
          </a:p>
          <a:p>
            <a:pPr>
              <a:defRPr/>
            </a:pPr>
            <a:r>
              <a:rPr lang="en-US" b="1" dirty="0"/>
              <a:t>Benefits:</a:t>
            </a:r>
          </a:p>
          <a:p>
            <a:pPr>
              <a:defRPr/>
            </a:pPr>
            <a:r>
              <a:rPr lang="en-US" dirty="0"/>
              <a:t>Modern and comfortable work environment </a:t>
            </a:r>
          </a:p>
          <a:p>
            <a:pPr>
              <a:defRPr/>
            </a:pPr>
            <a:r>
              <a:rPr lang="en-US" dirty="0"/>
              <a:t>Highly secure workplace </a:t>
            </a:r>
          </a:p>
          <a:p>
            <a:pPr>
              <a:defRPr/>
            </a:pPr>
            <a:r>
              <a:rPr lang="en-US" dirty="0"/>
              <a:t>Greater efficiency and collaboration on how employees work within 41 R&amp;D Labs</a:t>
            </a:r>
          </a:p>
          <a:p>
            <a:pPr>
              <a:defRPr/>
            </a:pPr>
            <a:r>
              <a:rPr lang="en-US" dirty="0"/>
              <a:t>State-of-the-art amenities including charging stations, wellness programs, training center, conference center, cafeteria and fitness center</a:t>
            </a:r>
          </a:p>
          <a:p>
            <a:pPr>
              <a:defRPr/>
            </a:pPr>
            <a:endParaRPr lang="en-US" dirty="0"/>
          </a:p>
        </p:txBody>
      </p:sp>
      <p:sp>
        <p:nvSpPr>
          <p:cNvPr id="48132" name="Slide Number Placeholder 3">
            <a:extLst>
              <a:ext uri="{FF2B5EF4-FFF2-40B4-BE49-F238E27FC236}">
                <a16:creationId xmlns:a16="http://schemas.microsoft.com/office/drawing/2014/main" id="{8CB01AA8-E90E-8C57-DF5C-D7C915B7F8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A218531-80BA-4697-AF93-D69AF7AC0CF4}" type="slidenum">
              <a:rPr lang="en-US" altLang="en-US" smtClean="0">
                <a:solidFill>
                  <a:srgbClr val="000000"/>
                </a:solidFill>
              </a:rPr>
              <a:pPr/>
              <a:t>3</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07C64DF2-18B5-0531-EA04-7B3FAD730F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A0B0BE6F-B558-405D-AA9E-82DEF455BF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4,237 connected points using 1,833 SE Devices</a:t>
            </a:r>
          </a:p>
        </p:txBody>
      </p:sp>
      <p:sp>
        <p:nvSpPr>
          <p:cNvPr id="4" name="Slide Number Placeholder 3">
            <a:extLst>
              <a:ext uri="{FF2B5EF4-FFF2-40B4-BE49-F238E27FC236}">
                <a16:creationId xmlns:a16="http://schemas.microsoft.com/office/drawing/2014/main" id="{3D924A18-C741-1297-29FC-6D8FF1F67F5D}"/>
              </a:ext>
            </a:extLst>
          </p:cNvPr>
          <p:cNvSpPr>
            <a:spLocks noGrp="1"/>
          </p:cNvSpPr>
          <p:nvPr>
            <p:ph type="sldNum" sz="quarter" idx="5"/>
          </p:nvPr>
        </p:nvSpPr>
        <p:spPr/>
        <p:txBody>
          <a:bodyPr/>
          <a:lstStyle/>
          <a:p>
            <a:pPr defTabSz="852129" fontAlgn="auto">
              <a:spcBef>
                <a:spcPts val="0"/>
              </a:spcBef>
              <a:spcAft>
                <a:spcPts val="0"/>
              </a:spcAft>
              <a:defRPr/>
            </a:pPr>
            <a:fld id="{9B74DBD2-7B17-4A4F-988A-DFA5D68BC6FC}" type="slidenum">
              <a:rPr lang="en-US" sz="1700" kern="0">
                <a:solidFill>
                  <a:sysClr val="windowText" lastClr="000000"/>
                </a:solidFill>
                <a:latin typeface="Calibri"/>
              </a:rPr>
              <a:pPr defTabSz="852129" fontAlgn="auto">
                <a:spcBef>
                  <a:spcPts val="0"/>
                </a:spcBef>
                <a:spcAft>
                  <a:spcPts val="0"/>
                </a:spcAft>
                <a:defRPr/>
              </a:pPr>
              <a:t>4</a:t>
            </a:fld>
            <a:endParaRPr lang="en-US" sz="1700" kern="0" dirty="0">
              <a:solidFill>
                <a:sysClr val="windowText" lastClr="000000"/>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3C564618-9727-ADD3-2DB9-A9257BBA62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AF1E3EB5-4A64-39ED-F6AC-38E67DB45C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4276" name="Slide Number Placeholder 3">
            <a:extLst>
              <a:ext uri="{FF2B5EF4-FFF2-40B4-BE49-F238E27FC236}">
                <a16:creationId xmlns:a16="http://schemas.microsoft.com/office/drawing/2014/main" id="{D78DBB54-137D-5157-5B53-F65244BE26A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692150" indent="-265113">
              <a:defRPr>
                <a:solidFill>
                  <a:schemeClr val="tx1"/>
                </a:solidFill>
                <a:latin typeface="Arial" panose="020B0604020202020204" pitchFamily="34" charset="0"/>
              </a:defRPr>
            </a:lvl2pPr>
            <a:lvl3pPr marL="1063625" indent="-212725">
              <a:defRPr>
                <a:solidFill>
                  <a:schemeClr val="tx1"/>
                </a:solidFill>
                <a:latin typeface="Arial" panose="020B0604020202020204" pitchFamily="34" charset="0"/>
              </a:defRPr>
            </a:lvl3pPr>
            <a:lvl4pPr marL="1490663" indent="-212725">
              <a:defRPr>
                <a:solidFill>
                  <a:schemeClr val="tx1"/>
                </a:solidFill>
                <a:latin typeface="Arial" panose="020B0604020202020204" pitchFamily="34" charset="0"/>
              </a:defRPr>
            </a:lvl4pPr>
            <a:lvl5pPr marL="1916113" indent="-212725">
              <a:defRPr>
                <a:solidFill>
                  <a:schemeClr val="tx1"/>
                </a:solidFill>
                <a:latin typeface="Arial" panose="020B0604020202020204" pitchFamily="34" charset="0"/>
              </a:defRPr>
            </a:lvl5pPr>
            <a:lvl6pPr marL="2373313" indent="-212725" defTabSz="455613" eaLnBrk="0" fontAlgn="base" hangingPunct="0">
              <a:spcBef>
                <a:spcPct val="0"/>
              </a:spcBef>
              <a:spcAft>
                <a:spcPct val="0"/>
              </a:spcAft>
              <a:defRPr>
                <a:solidFill>
                  <a:schemeClr val="tx1"/>
                </a:solidFill>
                <a:latin typeface="Arial" panose="020B0604020202020204" pitchFamily="34" charset="0"/>
              </a:defRPr>
            </a:lvl6pPr>
            <a:lvl7pPr marL="2830513" indent="-212725" defTabSz="455613" eaLnBrk="0" fontAlgn="base" hangingPunct="0">
              <a:spcBef>
                <a:spcPct val="0"/>
              </a:spcBef>
              <a:spcAft>
                <a:spcPct val="0"/>
              </a:spcAft>
              <a:defRPr>
                <a:solidFill>
                  <a:schemeClr val="tx1"/>
                </a:solidFill>
                <a:latin typeface="Arial" panose="020B0604020202020204" pitchFamily="34" charset="0"/>
              </a:defRPr>
            </a:lvl7pPr>
            <a:lvl8pPr marL="3287713" indent="-212725" defTabSz="455613" eaLnBrk="0" fontAlgn="base" hangingPunct="0">
              <a:spcBef>
                <a:spcPct val="0"/>
              </a:spcBef>
              <a:spcAft>
                <a:spcPct val="0"/>
              </a:spcAft>
              <a:defRPr>
                <a:solidFill>
                  <a:schemeClr val="tx1"/>
                </a:solidFill>
                <a:latin typeface="Arial" panose="020B0604020202020204" pitchFamily="34" charset="0"/>
              </a:defRPr>
            </a:lvl8pPr>
            <a:lvl9pPr marL="3744913" indent="-212725" defTabSz="455613" eaLnBrk="0" fontAlgn="base" hangingPunct="0">
              <a:spcBef>
                <a:spcPct val="0"/>
              </a:spcBef>
              <a:spcAft>
                <a:spcPct val="0"/>
              </a:spcAft>
              <a:defRPr>
                <a:solidFill>
                  <a:schemeClr val="tx1"/>
                </a:solidFill>
                <a:latin typeface="Arial" panose="020B0604020202020204" pitchFamily="34" charset="0"/>
              </a:defRPr>
            </a:lvl9pPr>
          </a:lstStyle>
          <a:p>
            <a:fld id="{CF2212CB-17BD-4983-851B-60815A8F291F}"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pic>
        <p:nvPicPr>
          <p:cNvPr id="2" name="Picture 1" descr="schneider_LIO_Life-Green_RGB.png">
            <a:extLst>
              <a:ext uri="{FF2B5EF4-FFF2-40B4-BE49-F238E27FC236}">
                <a16:creationId xmlns:a16="http://schemas.microsoft.com/office/drawing/2014/main" id="{E4EB283C-5FD8-6DF2-7543-AC94B10015A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67550" y="4494213"/>
            <a:ext cx="2041525"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066E903-5381-99F5-AE48-6CCF5B226207}"/>
              </a:ext>
            </a:extLst>
          </p:cNvPr>
          <p:cNvSpPr/>
          <p:nvPr userDrawn="1"/>
        </p:nvSpPr>
        <p:spPr>
          <a:xfrm>
            <a:off x="0" y="4260850"/>
            <a:ext cx="9144000" cy="203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anchor="ctr"/>
          <a:lstStyle/>
          <a:p>
            <a:pPr algn="ctr" defTabSz="457184" eaLnBrk="1" fontAlgn="auto" hangingPunct="1">
              <a:spcBef>
                <a:spcPts val="0"/>
              </a:spcBef>
              <a:spcAft>
                <a:spcPts val="0"/>
              </a:spcAft>
              <a:defRPr/>
            </a:pPr>
            <a:endParaRPr lang="en-US" dirty="0"/>
          </a:p>
        </p:txBody>
      </p:sp>
      <p:sp>
        <p:nvSpPr>
          <p:cNvPr id="19" name="Espace réservé pour une image  18"/>
          <p:cNvSpPr>
            <a:spLocks noGrp="1"/>
          </p:cNvSpPr>
          <p:nvPr>
            <p:ph type="pic" sz="quarter" idx="14"/>
          </p:nvPr>
        </p:nvSpPr>
        <p:spPr>
          <a:xfrm>
            <a:off x="0" y="0"/>
            <a:ext cx="9144000" cy="4330794"/>
          </a:xfrm>
          <a:prstGeom prst="rect">
            <a:avLst/>
          </a:prstGeom>
          <a:solidFill>
            <a:schemeClr val="bg1">
              <a:lumMod val="95000"/>
            </a:schemeClr>
          </a:solidFill>
        </p:spPr>
        <p:txBody>
          <a:bodyPr lIns="91437" tIns="45718" rIns="91437" bIns="45718"/>
          <a:lstStyle>
            <a:lvl1pPr>
              <a:buNone/>
              <a:defRPr sz="1400">
                <a:solidFill>
                  <a:schemeClr val="bg1">
                    <a:lumMod val="85000"/>
                  </a:schemeClr>
                </a:solidFill>
              </a:defRPr>
            </a:lvl1pPr>
          </a:lstStyle>
          <a:p>
            <a:pPr lvl="0"/>
            <a:r>
              <a:rPr lang="en-US" noProof="0"/>
              <a:t>Click icon to add picture</a:t>
            </a:r>
            <a:endParaRPr lang="en-US" noProof="0" dirty="0"/>
          </a:p>
        </p:txBody>
      </p:sp>
      <p:sp>
        <p:nvSpPr>
          <p:cNvPr id="8" name="Title 1"/>
          <p:cNvSpPr>
            <a:spLocks noGrp="1"/>
          </p:cNvSpPr>
          <p:nvPr>
            <p:ph type="ctrTitle"/>
          </p:nvPr>
        </p:nvSpPr>
        <p:spPr>
          <a:xfrm>
            <a:off x="252415" y="2609224"/>
            <a:ext cx="8673872" cy="553998"/>
          </a:xfrm>
          <a:prstGeom prst="rect">
            <a:avLst/>
          </a:prstGeom>
        </p:spPr>
        <p:txBody>
          <a:bodyPr lIns="0" tIns="0" rIns="0" bIns="0" anchor="ctr" anchorCtr="0">
            <a:noAutofit/>
          </a:bodyPr>
          <a:lstStyle>
            <a:lvl1pPr marL="0" indent="0" algn="l">
              <a:buFont typeface="Arial"/>
              <a:buNone/>
              <a:defRPr sz="3600">
                <a:solidFill>
                  <a:schemeClr val="bg1"/>
                </a:solidFill>
              </a:defRPr>
            </a:lvl1pPr>
          </a:lstStyle>
          <a:p>
            <a:r>
              <a:rPr lang="en-US"/>
              <a:t>Click to edit Master title style</a:t>
            </a:r>
            <a:endParaRPr lang="en-US" dirty="0"/>
          </a:p>
        </p:txBody>
      </p:sp>
      <p:sp>
        <p:nvSpPr>
          <p:cNvPr id="9" name="Subtitle 2"/>
          <p:cNvSpPr>
            <a:spLocks noGrp="1"/>
          </p:cNvSpPr>
          <p:nvPr>
            <p:ph type="subTitle" idx="1"/>
          </p:nvPr>
        </p:nvSpPr>
        <p:spPr>
          <a:xfrm>
            <a:off x="252415" y="3204247"/>
            <a:ext cx="8673872" cy="215444"/>
          </a:xfrm>
          <a:prstGeom prst="rect">
            <a:avLst/>
          </a:prstGeom>
        </p:spPr>
        <p:txBody>
          <a:bodyPr lIns="0" tIns="0" rIns="0" bIns="0">
            <a:noAutofit/>
          </a:bodyPr>
          <a:lstStyle>
            <a:lvl1pPr marL="0" indent="0" algn="l">
              <a:buNone/>
              <a:defRPr sz="1400" baseline="0">
                <a:solidFill>
                  <a:schemeClr val="bg1"/>
                </a:solidFill>
              </a:defRPr>
            </a:lvl1pPr>
            <a:lvl2pPr marL="457184" indent="0" algn="ctr">
              <a:buNone/>
              <a:defRPr>
                <a:solidFill>
                  <a:schemeClr val="tx1">
                    <a:tint val="75000"/>
                  </a:schemeClr>
                </a:solidFill>
              </a:defRPr>
            </a:lvl2pPr>
            <a:lvl3pPr marL="914367" indent="0" algn="ctr">
              <a:buNone/>
              <a:defRPr>
                <a:solidFill>
                  <a:schemeClr val="tx1">
                    <a:tint val="75000"/>
                  </a:schemeClr>
                </a:solidFill>
              </a:defRPr>
            </a:lvl3pPr>
            <a:lvl4pPr marL="1371552" indent="0" algn="ctr">
              <a:buNone/>
              <a:defRPr>
                <a:solidFill>
                  <a:schemeClr val="tx1">
                    <a:tint val="75000"/>
                  </a:schemeClr>
                </a:solidFill>
              </a:defRPr>
            </a:lvl4pPr>
            <a:lvl5pPr marL="1828736" indent="0" algn="ctr">
              <a:buNone/>
              <a:defRPr>
                <a:solidFill>
                  <a:schemeClr val="tx1">
                    <a:tint val="75000"/>
                  </a:schemeClr>
                </a:solidFill>
              </a:defRPr>
            </a:lvl5pPr>
            <a:lvl6pPr marL="2285919" indent="0" algn="ctr">
              <a:buNone/>
              <a:defRPr>
                <a:solidFill>
                  <a:schemeClr val="tx1">
                    <a:tint val="75000"/>
                  </a:schemeClr>
                </a:solidFill>
              </a:defRPr>
            </a:lvl6pPr>
            <a:lvl7pPr marL="2743103" indent="0" algn="ctr">
              <a:buNone/>
              <a:defRPr>
                <a:solidFill>
                  <a:schemeClr val="tx1">
                    <a:tint val="75000"/>
                  </a:schemeClr>
                </a:solidFill>
              </a:defRPr>
            </a:lvl7pPr>
            <a:lvl8pPr marL="3200287" indent="0" algn="ctr">
              <a:buNone/>
              <a:defRPr>
                <a:solidFill>
                  <a:schemeClr val="tx1">
                    <a:tint val="75000"/>
                  </a:schemeClr>
                </a:solidFill>
              </a:defRPr>
            </a:lvl8pPr>
            <a:lvl9pPr marL="3657471" indent="0" algn="ctr">
              <a:buNone/>
              <a:defRPr>
                <a:solidFill>
                  <a:schemeClr val="tx1">
                    <a:tint val="75000"/>
                  </a:schemeClr>
                </a:solidFill>
              </a:defRPr>
            </a:lvl9pPr>
          </a:lstStyle>
          <a:p>
            <a:r>
              <a:rPr lang="en-US"/>
              <a:t>Click to edit Master subtitle style</a:t>
            </a:r>
            <a:endParaRPr lang="en-US" dirty="0"/>
          </a:p>
        </p:txBody>
      </p:sp>
      <p:sp>
        <p:nvSpPr>
          <p:cNvPr id="21" name="Espace réservé du texte 20"/>
          <p:cNvSpPr>
            <a:spLocks noGrp="1"/>
          </p:cNvSpPr>
          <p:nvPr>
            <p:ph type="body" sz="quarter" idx="15"/>
          </p:nvPr>
        </p:nvSpPr>
        <p:spPr>
          <a:xfrm>
            <a:off x="0" y="3573629"/>
            <a:ext cx="9144000" cy="761890"/>
          </a:xfrm>
          <a:prstGeom prst="rect">
            <a:avLst/>
          </a:prstGeom>
          <a:solidFill>
            <a:schemeClr val="tx2">
              <a:alpha val="80000"/>
            </a:schemeClr>
          </a:solidFill>
        </p:spPr>
        <p:txBody>
          <a:bodyPr lIns="91437" tIns="45718" rIns="91437" bIns="45718"/>
          <a:lstStyle>
            <a:lvl1pPr marL="178299" indent="-2362">
              <a:buNone/>
              <a:defRPr sz="12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Footer Placeholder 4">
            <a:extLst>
              <a:ext uri="{FF2B5EF4-FFF2-40B4-BE49-F238E27FC236}">
                <a16:creationId xmlns:a16="http://schemas.microsoft.com/office/drawing/2014/main" id="{D744AFC1-D550-F4BC-52DD-76AC29A15510}"/>
              </a:ext>
            </a:extLst>
          </p:cNvPr>
          <p:cNvSpPr>
            <a:spLocks noGrp="1"/>
          </p:cNvSpPr>
          <p:nvPr>
            <p:ph type="ftr" sz="quarter" idx="16"/>
          </p:nvPr>
        </p:nvSpPr>
        <p:spPr>
          <a:xfrm>
            <a:off x="252413" y="4857750"/>
            <a:ext cx="1504950" cy="92075"/>
          </a:xfrm>
          <a:prstGeom prst="rect">
            <a:avLst/>
          </a:prstGeom>
        </p:spPr>
        <p:txBody>
          <a:bodyPr vert="horz" wrap="square" lIns="0" tIns="0" rIns="0" bIns="0" rtlCol="0" anchor="ctr">
            <a:spAutoFit/>
          </a:bodyPr>
          <a:lstStyle>
            <a:lvl1pPr algn="l" defTabSz="457184" eaLnBrk="1" fontAlgn="auto" hangingPunct="1">
              <a:spcBef>
                <a:spcPts val="0"/>
              </a:spcBef>
              <a:spcAft>
                <a:spcPts val="0"/>
              </a:spcAft>
              <a:defRPr sz="600">
                <a:solidFill>
                  <a:srgbClr val="4F5156"/>
                </a:solidFill>
                <a:latin typeface="Arial"/>
                <a:cs typeface="Arial"/>
              </a:defRPr>
            </a:lvl1pPr>
          </a:lstStyle>
          <a:p>
            <a:pPr>
              <a:defRPr/>
            </a:pPr>
            <a:r>
              <a:rPr lang="en-US"/>
              <a:t>Confidential Property of Schneider Electric  </a:t>
            </a:r>
          </a:p>
        </p:txBody>
      </p:sp>
    </p:spTree>
    <p:extLst>
      <p:ext uri="{BB962C8B-B14F-4D97-AF65-F5344CB8AC3E}">
        <p14:creationId xmlns:p14="http://schemas.microsoft.com/office/powerpoint/2010/main" val="2876865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w Image Light">
    <p:spTree>
      <p:nvGrpSpPr>
        <p:cNvPr id="1" name=""/>
        <p:cNvGrpSpPr/>
        <p:nvPr/>
      </p:nvGrpSpPr>
      <p:grpSpPr>
        <a:xfrm>
          <a:off x="0" y="0"/>
          <a:ext cx="0" cy="0"/>
          <a:chOff x="0" y="0"/>
          <a:chExt cx="0" cy="0"/>
        </a:xfrm>
      </p:grpSpPr>
      <p:pic>
        <p:nvPicPr>
          <p:cNvPr id="2" name="Picture 1" descr="schneider_LIO_Life-Green_RGB.png">
            <a:extLst>
              <a:ext uri="{FF2B5EF4-FFF2-40B4-BE49-F238E27FC236}">
                <a16:creationId xmlns:a16="http://schemas.microsoft.com/office/drawing/2014/main" id="{6609BFFE-27C5-2864-6826-55E1D5D398D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67550" y="4494213"/>
            <a:ext cx="2041525"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accent1"/>
                </a:solidFill>
              </a:defRPr>
            </a:lvl1pPr>
          </a:lstStyle>
          <a:p>
            <a:r>
              <a:rPr lang="en-US"/>
              <a:t>Click to edit Master title style</a:t>
            </a:r>
            <a:endParaRPr lang="en-US" dirty="0"/>
          </a:p>
        </p:txBody>
      </p:sp>
      <p:sp>
        <p:nvSpPr>
          <p:cNvPr id="5" name="Subtitle 2"/>
          <p:cNvSpPr>
            <a:spLocks noGrp="1"/>
          </p:cNvSpPr>
          <p:nvPr>
            <p:ph type="subTitle" idx="1"/>
          </p:nvPr>
        </p:nvSpPr>
        <p:spPr>
          <a:xfrm>
            <a:off x="252413" y="2955454"/>
            <a:ext cx="8647111" cy="307777"/>
          </a:xfrm>
          <a:prstGeom prst="rect">
            <a:avLst/>
          </a:prstGeom>
        </p:spPr>
        <p:txBody>
          <a:bodyPr lIns="0" tIns="0" rIns="0" bIns="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 name="Picture Placeholder 5"/>
          <p:cNvSpPr>
            <a:spLocks noGrp="1"/>
          </p:cNvSpPr>
          <p:nvPr>
            <p:ph type="pic" sz="quarter" idx="10"/>
          </p:nvPr>
        </p:nvSpPr>
        <p:spPr>
          <a:xfrm>
            <a:off x="0" y="0"/>
            <a:ext cx="9144000" cy="5143500"/>
          </a:xfrm>
          <a:prstGeom prst="rect">
            <a:avLst/>
          </a:prstGeom>
          <a:solidFill>
            <a:srgbClr val="8E8F93">
              <a:alpha val="20000"/>
            </a:srgbClr>
          </a:solidFill>
        </p:spPr>
        <p:txBody>
          <a:bodyPr/>
          <a:lstStyle>
            <a:lvl1pPr marL="0" indent="0">
              <a:buNone/>
              <a:defRPr sz="1400" b="1">
                <a:solidFill>
                  <a:srgbClr val="00B0F0"/>
                </a:solidFill>
              </a:defRPr>
            </a:lvl1pPr>
          </a:lstStyle>
          <a:p>
            <a:pPr lvl="0"/>
            <a:r>
              <a:rPr lang="en-US" noProof="0"/>
              <a:t>Click icon to add picture</a:t>
            </a:r>
            <a:endParaRPr lang="en-US" noProof="0" dirty="0"/>
          </a:p>
        </p:txBody>
      </p:sp>
      <p:sp>
        <p:nvSpPr>
          <p:cNvPr id="6" name="Slide Number Placeholder 5">
            <a:extLst>
              <a:ext uri="{FF2B5EF4-FFF2-40B4-BE49-F238E27FC236}">
                <a16:creationId xmlns:a16="http://schemas.microsoft.com/office/drawing/2014/main" id="{94933DB4-BFEF-C0BE-1661-7F636070B560}"/>
              </a:ext>
            </a:extLst>
          </p:cNvPr>
          <p:cNvSpPr>
            <a:spLocks noGrp="1"/>
          </p:cNvSpPr>
          <p:nvPr>
            <p:ph type="sldNum" sz="quarter" idx="11"/>
          </p:nvPr>
        </p:nvSpPr>
        <p:spPr>
          <a:xfrm>
            <a:off x="1747838" y="4857750"/>
            <a:ext cx="525462" cy="92075"/>
          </a:xfrm>
          <a:prstGeom prst="rect">
            <a:avLst/>
          </a:prstGeom>
        </p:spPr>
        <p:txBody>
          <a:bodyPr vert="horz" wrap="square" lIns="0" tIns="0" rIns="0" bIns="0" numCol="1" anchor="ctr" anchorCtr="0" compatLnSpc="1">
            <a:prstTxWarp prst="textNoShape">
              <a:avLst/>
            </a:prstTxWarp>
            <a:spAutoFit/>
          </a:bodyPr>
          <a:lstStyle>
            <a:lvl1pPr eaLnBrk="1" hangingPunct="1">
              <a:defRPr sz="600">
                <a:solidFill>
                  <a:schemeClr val="bg2"/>
                </a:solidFill>
                <a:cs typeface="Arial" panose="020B0604020202020204" pitchFamily="34" charset="0"/>
              </a:defRPr>
            </a:lvl1pPr>
          </a:lstStyle>
          <a:p>
            <a:pPr>
              <a:defRPr/>
            </a:pPr>
            <a:r>
              <a:rPr lang="en-US" altLang="en-US"/>
              <a:t>Page </a:t>
            </a:r>
            <a:fld id="{7BE07C64-5078-40A8-892A-72AAF583B582}" type="slidenum">
              <a:rPr lang="en-US" altLang="en-US" smtClean="0"/>
              <a:pPr>
                <a:defRPr/>
              </a:pPr>
              <a:t>‹#›</a:t>
            </a:fld>
            <a:endParaRPr lang="en-US" altLang="en-US"/>
          </a:p>
        </p:txBody>
      </p:sp>
      <p:sp>
        <p:nvSpPr>
          <p:cNvPr id="7" name="Footer Placeholder 4">
            <a:extLst>
              <a:ext uri="{FF2B5EF4-FFF2-40B4-BE49-F238E27FC236}">
                <a16:creationId xmlns:a16="http://schemas.microsoft.com/office/drawing/2014/main" id="{E812EA73-CC9C-B892-8770-6E8F6654A55E}"/>
              </a:ext>
            </a:extLst>
          </p:cNvPr>
          <p:cNvSpPr>
            <a:spLocks noGrp="1"/>
          </p:cNvSpPr>
          <p:nvPr>
            <p:ph type="ftr" sz="quarter" idx="12"/>
          </p:nvPr>
        </p:nvSpPr>
        <p:spPr>
          <a:xfrm>
            <a:off x="252413" y="4857750"/>
            <a:ext cx="1509712" cy="92075"/>
          </a:xfrm>
          <a:prstGeom prst="rect">
            <a:avLst/>
          </a:prstGeom>
        </p:spPr>
        <p:txBody>
          <a:bodyPr vert="horz" wrap="square" lIns="0" tIns="0" rIns="0" bIns="0" rtlCol="0" anchor="ctr">
            <a:spAutoFit/>
          </a:bodyPr>
          <a:lstStyle>
            <a:lvl1pPr algn="l" defTabSz="457184" eaLnBrk="1" fontAlgn="auto" hangingPunct="1">
              <a:spcBef>
                <a:spcPts val="0"/>
              </a:spcBef>
              <a:spcAft>
                <a:spcPts val="0"/>
              </a:spcAft>
              <a:defRPr sz="600">
                <a:solidFill>
                  <a:schemeClr val="accent1"/>
                </a:solidFill>
                <a:latin typeface="Arial"/>
                <a:cs typeface="Arial"/>
              </a:defRPr>
            </a:lvl1pPr>
          </a:lstStyle>
          <a:p>
            <a:pPr>
              <a:defRPr/>
            </a:pPr>
            <a:r>
              <a:rPr lang="en-US"/>
              <a:t>Confidential Property of Schneider Electric |</a:t>
            </a:r>
          </a:p>
        </p:txBody>
      </p:sp>
    </p:spTree>
    <p:extLst>
      <p:ext uri="{BB962C8B-B14F-4D97-AF65-F5344CB8AC3E}">
        <p14:creationId xmlns:p14="http://schemas.microsoft.com/office/powerpoint/2010/main" val="229701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llout on White">
    <p:spTree>
      <p:nvGrpSpPr>
        <p:cNvPr id="1" name=""/>
        <p:cNvGrpSpPr/>
        <p:nvPr/>
      </p:nvGrpSpPr>
      <p:grpSpPr>
        <a:xfrm>
          <a:off x="0" y="0"/>
          <a:ext cx="0" cy="0"/>
          <a:chOff x="0" y="0"/>
          <a:chExt cx="0" cy="0"/>
        </a:xfrm>
      </p:grpSpPr>
      <p:pic>
        <p:nvPicPr>
          <p:cNvPr id="2" name="Picture 1" descr="schneider_LIO_Life-Green_RGB.png">
            <a:extLst>
              <a:ext uri="{FF2B5EF4-FFF2-40B4-BE49-F238E27FC236}">
                <a16:creationId xmlns:a16="http://schemas.microsoft.com/office/drawing/2014/main" id="{A667FCDA-3D3D-1459-596A-4D325A0E14A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67550" y="4494213"/>
            <a:ext cx="2041525"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252413" y="1713559"/>
            <a:ext cx="8647112" cy="1231106"/>
          </a:xfrm>
          <a:prstGeom prst="rect">
            <a:avLst/>
          </a:prstGeom>
        </p:spPr>
        <p:txBody>
          <a:bodyPr wrap="square" lIns="0" tIns="0" rIns="0" bIns="0" anchor="t">
            <a:noAutofit/>
          </a:bodyPr>
          <a:lstStyle>
            <a:lvl1pPr marL="0" indent="0" algn="ctr">
              <a:buFont typeface="Arial"/>
              <a:buNone/>
              <a:defRPr sz="4000">
                <a:solidFill>
                  <a:schemeClr val="accent1"/>
                </a:solidFill>
              </a:defRPr>
            </a:lvl1pPr>
          </a:lstStyle>
          <a:p>
            <a:r>
              <a:rPr lang="en-US"/>
              <a:t>Click to edit Master title style</a:t>
            </a:r>
            <a:endParaRPr lang="en-US" dirty="0"/>
          </a:p>
        </p:txBody>
      </p:sp>
      <p:sp>
        <p:nvSpPr>
          <p:cNvPr id="5" name="Subtitle 2"/>
          <p:cNvSpPr>
            <a:spLocks noGrp="1"/>
          </p:cNvSpPr>
          <p:nvPr>
            <p:ph type="subTitle" idx="1"/>
          </p:nvPr>
        </p:nvSpPr>
        <p:spPr>
          <a:xfrm>
            <a:off x="252413" y="2955454"/>
            <a:ext cx="8647111" cy="307777"/>
          </a:xfrm>
          <a:prstGeom prst="rect">
            <a:avLst/>
          </a:prstGeom>
        </p:spPr>
        <p:txBody>
          <a:bodyPr wrap="square" lIns="0" tIns="0" rIns="0" bIns="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 name="Slide Number Placeholder 5">
            <a:extLst>
              <a:ext uri="{FF2B5EF4-FFF2-40B4-BE49-F238E27FC236}">
                <a16:creationId xmlns:a16="http://schemas.microsoft.com/office/drawing/2014/main" id="{14B30D7C-1B1E-F78B-4114-255EEFF62714}"/>
              </a:ext>
            </a:extLst>
          </p:cNvPr>
          <p:cNvSpPr>
            <a:spLocks noGrp="1"/>
          </p:cNvSpPr>
          <p:nvPr>
            <p:ph type="sldNum" sz="quarter" idx="10"/>
          </p:nvPr>
        </p:nvSpPr>
        <p:spPr>
          <a:xfrm>
            <a:off x="1747838" y="4857750"/>
            <a:ext cx="525462" cy="92075"/>
          </a:xfrm>
          <a:prstGeom prst="rect">
            <a:avLst/>
          </a:prstGeom>
        </p:spPr>
        <p:txBody>
          <a:bodyPr vert="horz" wrap="square" lIns="0" tIns="0" rIns="0" bIns="0" numCol="1" anchor="ctr" anchorCtr="0" compatLnSpc="1">
            <a:prstTxWarp prst="textNoShape">
              <a:avLst/>
            </a:prstTxWarp>
            <a:spAutoFit/>
          </a:bodyPr>
          <a:lstStyle>
            <a:lvl1pPr eaLnBrk="1" hangingPunct="1">
              <a:defRPr sz="600">
                <a:solidFill>
                  <a:schemeClr val="bg2"/>
                </a:solidFill>
                <a:cs typeface="Arial" panose="020B0604020202020204" pitchFamily="34" charset="0"/>
              </a:defRPr>
            </a:lvl1pPr>
          </a:lstStyle>
          <a:p>
            <a:pPr>
              <a:defRPr/>
            </a:pPr>
            <a:r>
              <a:rPr lang="en-US" altLang="en-US"/>
              <a:t>Page </a:t>
            </a:r>
            <a:fld id="{705AABA5-3689-44C8-9716-B2C604DA2BEB}" type="slidenum">
              <a:rPr lang="en-US" altLang="en-US" smtClean="0"/>
              <a:pPr>
                <a:defRPr/>
              </a:pPr>
              <a:t>‹#›</a:t>
            </a:fld>
            <a:endParaRPr lang="en-US" altLang="en-US"/>
          </a:p>
        </p:txBody>
      </p:sp>
      <p:sp>
        <p:nvSpPr>
          <p:cNvPr id="6" name="Footer Placeholder 4">
            <a:extLst>
              <a:ext uri="{FF2B5EF4-FFF2-40B4-BE49-F238E27FC236}">
                <a16:creationId xmlns:a16="http://schemas.microsoft.com/office/drawing/2014/main" id="{AC23EB3C-D190-4B31-1F01-61FC6006D92D}"/>
              </a:ext>
            </a:extLst>
          </p:cNvPr>
          <p:cNvSpPr>
            <a:spLocks noGrp="1"/>
          </p:cNvSpPr>
          <p:nvPr>
            <p:ph type="ftr" sz="quarter" idx="11"/>
          </p:nvPr>
        </p:nvSpPr>
        <p:spPr>
          <a:xfrm>
            <a:off x="252413" y="4857750"/>
            <a:ext cx="1509712" cy="92075"/>
          </a:xfrm>
          <a:prstGeom prst="rect">
            <a:avLst/>
          </a:prstGeom>
        </p:spPr>
        <p:txBody>
          <a:bodyPr vert="horz" wrap="square" lIns="0" tIns="0" rIns="0" bIns="0" rtlCol="0" anchor="ctr">
            <a:spAutoFit/>
          </a:bodyPr>
          <a:lstStyle>
            <a:lvl1pPr algn="l" defTabSz="457184" eaLnBrk="1" fontAlgn="auto" hangingPunct="1">
              <a:spcBef>
                <a:spcPts val="0"/>
              </a:spcBef>
              <a:spcAft>
                <a:spcPts val="0"/>
              </a:spcAft>
              <a:defRPr sz="600">
                <a:solidFill>
                  <a:schemeClr val="accent1"/>
                </a:solidFill>
                <a:latin typeface="Arial"/>
                <a:cs typeface="Arial"/>
              </a:defRPr>
            </a:lvl1pPr>
          </a:lstStyle>
          <a:p>
            <a:pPr>
              <a:defRPr/>
            </a:pPr>
            <a:r>
              <a:rPr lang="en-US"/>
              <a:t>Confidential Property of Schneider Electric |</a:t>
            </a:r>
          </a:p>
        </p:txBody>
      </p:sp>
    </p:spTree>
    <p:extLst>
      <p:ext uri="{BB962C8B-B14F-4D97-AF65-F5344CB8AC3E}">
        <p14:creationId xmlns:p14="http://schemas.microsoft.com/office/powerpoint/2010/main" val="2920687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llout on SE Life Green">
    <p:bg>
      <p:bgPr>
        <a:solidFill>
          <a:schemeClr val="tx2"/>
        </a:solidFill>
        <a:effectLst/>
      </p:bgPr>
    </p:bg>
    <p:spTree>
      <p:nvGrpSpPr>
        <p:cNvPr id="1" name=""/>
        <p:cNvGrpSpPr/>
        <p:nvPr/>
      </p:nvGrpSpPr>
      <p:grpSpPr>
        <a:xfrm>
          <a:off x="0" y="0"/>
          <a:ext cx="0" cy="0"/>
          <a:chOff x="0" y="0"/>
          <a:chExt cx="0" cy="0"/>
        </a:xfrm>
      </p:grpSpPr>
      <p:pic>
        <p:nvPicPr>
          <p:cNvPr id="2" name="Picture 1" descr="schneider_LIO_White_RGB.png">
            <a:extLst>
              <a:ext uri="{FF2B5EF4-FFF2-40B4-BE49-F238E27FC236}">
                <a16:creationId xmlns:a16="http://schemas.microsoft.com/office/drawing/2014/main" id="{EA155CB1-B319-DD1D-6A7F-13596D4442F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75488" y="4508500"/>
            <a:ext cx="2017712"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bg1"/>
                </a:solidFill>
              </a:defRPr>
            </a:lvl1pPr>
          </a:lstStyle>
          <a:p>
            <a:r>
              <a:rPr lang="en-US"/>
              <a:t>Click to edit Master title style</a:t>
            </a:r>
            <a:endParaRPr lang="en-US" dirty="0"/>
          </a:p>
        </p:txBody>
      </p:sp>
      <p:sp>
        <p:nvSpPr>
          <p:cNvPr id="10" name="Subtitle 2"/>
          <p:cNvSpPr>
            <a:spLocks noGrp="1"/>
          </p:cNvSpPr>
          <p:nvPr>
            <p:ph type="subTitle" idx="1"/>
          </p:nvPr>
        </p:nvSpPr>
        <p:spPr>
          <a:xfrm>
            <a:off x="252413" y="2955454"/>
            <a:ext cx="8647111" cy="307777"/>
          </a:xfrm>
          <a:prstGeom prst="rect">
            <a:avLst/>
          </a:prstGeom>
        </p:spPr>
        <p:txBody>
          <a:bodyPr lIns="0" tIns="0" rIns="0" bIns="0">
            <a:no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 name="Slide Number Placeholder 5">
            <a:extLst>
              <a:ext uri="{FF2B5EF4-FFF2-40B4-BE49-F238E27FC236}">
                <a16:creationId xmlns:a16="http://schemas.microsoft.com/office/drawing/2014/main" id="{6B008043-75D9-9C85-F88C-F1DBF859FAEE}"/>
              </a:ext>
            </a:extLst>
          </p:cNvPr>
          <p:cNvSpPr>
            <a:spLocks noGrp="1"/>
          </p:cNvSpPr>
          <p:nvPr>
            <p:ph type="sldNum" sz="quarter" idx="10"/>
          </p:nvPr>
        </p:nvSpPr>
        <p:spPr>
          <a:xfrm>
            <a:off x="1747838" y="4857750"/>
            <a:ext cx="525462" cy="92075"/>
          </a:xfrm>
          <a:prstGeom prst="rect">
            <a:avLst/>
          </a:prstGeom>
        </p:spPr>
        <p:txBody>
          <a:bodyPr vert="horz" wrap="square" lIns="0" tIns="0" rIns="0" bIns="0" numCol="1" anchor="ctr" anchorCtr="0" compatLnSpc="1">
            <a:prstTxWarp prst="textNoShape">
              <a:avLst/>
            </a:prstTxWarp>
            <a:spAutoFit/>
          </a:bodyPr>
          <a:lstStyle>
            <a:lvl1pPr eaLnBrk="1" hangingPunct="1">
              <a:defRPr sz="600">
                <a:solidFill>
                  <a:srgbClr val="FFFFFF"/>
                </a:solidFill>
                <a:cs typeface="Arial" panose="020B0604020202020204" pitchFamily="34" charset="0"/>
              </a:defRPr>
            </a:lvl1pPr>
          </a:lstStyle>
          <a:p>
            <a:pPr>
              <a:defRPr/>
            </a:pPr>
            <a:r>
              <a:rPr lang="en-US" altLang="en-US"/>
              <a:t>Page </a:t>
            </a:r>
            <a:fld id="{C8F9F178-A7B2-4B90-A346-69BCCF5E9174}" type="slidenum">
              <a:rPr lang="en-US" altLang="en-US" smtClean="0"/>
              <a:pPr>
                <a:defRPr/>
              </a:pPr>
              <a:t>‹#›</a:t>
            </a:fld>
            <a:endParaRPr lang="en-US" altLang="en-US"/>
          </a:p>
        </p:txBody>
      </p:sp>
      <p:sp>
        <p:nvSpPr>
          <p:cNvPr id="4" name="Footer Placeholder 4">
            <a:extLst>
              <a:ext uri="{FF2B5EF4-FFF2-40B4-BE49-F238E27FC236}">
                <a16:creationId xmlns:a16="http://schemas.microsoft.com/office/drawing/2014/main" id="{D048CD83-86D7-F229-937F-8481AEB75F39}"/>
              </a:ext>
            </a:extLst>
          </p:cNvPr>
          <p:cNvSpPr>
            <a:spLocks noGrp="1"/>
          </p:cNvSpPr>
          <p:nvPr>
            <p:ph type="ftr" sz="quarter" idx="11"/>
          </p:nvPr>
        </p:nvSpPr>
        <p:spPr>
          <a:xfrm>
            <a:off x="252413" y="4857750"/>
            <a:ext cx="1509712" cy="92075"/>
          </a:xfrm>
          <a:prstGeom prst="rect">
            <a:avLst/>
          </a:prstGeom>
        </p:spPr>
        <p:txBody>
          <a:bodyPr vert="horz" wrap="square" lIns="0" tIns="0" rIns="0" bIns="0" rtlCol="0" anchor="ctr">
            <a:spAutoFit/>
          </a:bodyPr>
          <a:lstStyle>
            <a:lvl1pPr algn="l" defTabSz="457184" eaLnBrk="1" fontAlgn="auto" hangingPunct="1">
              <a:spcBef>
                <a:spcPts val="0"/>
              </a:spcBef>
              <a:spcAft>
                <a:spcPts val="0"/>
              </a:spcAft>
              <a:defRPr sz="600">
                <a:solidFill>
                  <a:srgbClr val="FFFFFF"/>
                </a:solidFill>
                <a:latin typeface="Arial"/>
                <a:cs typeface="Arial"/>
              </a:defRPr>
            </a:lvl1pPr>
          </a:lstStyle>
          <a:p>
            <a:pPr>
              <a:defRPr/>
            </a:pPr>
            <a:r>
              <a:rPr lang="en-US"/>
              <a:t>Confidential Property of Schneider Electric |</a:t>
            </a:r>
          </a:p>
        </p:txBody>
      </p:sp>
    </p:spTree>
    <p:extLst>
      <p:ext uri="{BB962C8B-B14F-4D97-AF65-F5344CB8AC3E}">
        <p14:creationId xmlns:p14="http://schemas.microsoft.com/office/powerpoint/2010/main" val="888801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_Divider_Image">
    <p:spTree>
      <p:nvGrpSpPr>
        <p:cNvPr id="1" name=""/>
        <p:cNvGrpSpPr/>
        <p:nvPr/>
      </p:nvGrpSpPr>
      <p:grpSpPr>
        <a:xfrm>
          <a:off x="0" y="0"/>
          <a:ext cx="0" cy="0"/>
          <a:chOff x="0" y="0"/>
          <a:chExt cx="0" cy="0"/>
        </a:xfrm>
      </p:grpSpPr>
      <p:pic>
        <p:nvPicPr>
          <p:cNvPr id="2" name="Picture 1" descr="schneider_LIO_White_RGB.png">
            <a:extLst>
              <a:ext uri="{FF2B5EF4-FFF2-40B4-BE49-F238E27FC236}">
                <a16:creationId xmlns:a16="http://schemas.microsoft.com/office/drawing/2014/main" id="{424944ED-F63D-212C-57D5-42BF7F4F3A3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05650" y="4510088"/>
            <a:ext cx="19065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0" y="2041071"/>
            <a:ext cx="9144000" cy="867640"/>
          </a:xfrm>
          <a:prstGeom prst="rect">
            <a:avLst/>
          </a:prstGeom>
          <a:solidFill>
            <a:schemeClr val="tx2">
              <a:alpha val="80000"/>
            </a:schemeClr>
          </a:solidFill>
        </p:spPr>
        <p:txBody>
          <a:bodyPr lIns="251966" tIns="0" rIns="0" bIns="0" anchor="ctr" anchorCtr="0"/>
          <a:lstStyle>
            <a:lvl1pPr algn="l">
              <a:defRPr sz="2400" baseline="0">
                <a:solidFill>
                  <a:srgbClr val="FFFFFF"/>
                </a:solidFill>
              </a:defRPr>
            </a:lvl1pPr>
          </a:lstStyle>
          <a:p>
            <a:r>
              <a:rPr lang="en-US"/>
              <a:t>Click to edit Master title style</a:t>
            </a:r>
            <a:endParaRPr lang="en-US" dirty="0"/>
          </a:p>
        </p:txBody>
      </p:sp>
      <p:sp>
        <p:nvSpPr>
          <p:cNvPr id="13" name="Text Placeholder 9"/>
          <p:cNvSpPr>
            <a:spLocks noGrp="1"/>
          </p:cNvSpPr>
          <p:nvPr>
            <p:ph type="body" sz="quarter" idx="11"/>
          </p:nvPr>
        </p:nvSpPr>
        <p:spPr>
          <a:xfrm>
            <a:off x="0" y="2900387"/>
            <a:ext cx="9144000" cy="373063"/>
          </a:xfrm>
          <a:prstGeom prst="rect">
            <a:avLst/>
          </a:prstGeom>
          <a:solidFill>
            <a:schemeClr val="tx2"/>
          </a:solidFill>
        </p:spPr>
        <p:txBody>
          <a:bodyPr lIns="251966" tIns="0" rIns="0" bIns="0" anchor="ctr" anchorCtr="0"/>
          <a:lstStyle>
            <a:lvl1pPr marL="0" indent="0">
              <a:buNone/>
              <a:defRPr sz="1200" baseline="0">
                <a:solidFill>
                  <a:schemeClr val="bg1"/>
                </a:solidFill>
              </a:defRPr>
            </a:lvl1pPr>
          </a:lstStyle>
          <a:p>
            <a:pPr lvl="0"/>
            <a:r>
              <a:rPr lang="en-US"/>
              <a:t>Click to edit Master text styles</a:t>
            </a:r>
          </a:p>
        </p:txBody>
      </p:sp>
      <p:sp>
        <p:nvSpPr>
          <p:cNvPr id="10" name="Picture Placeholder 5"/>
          <p:cNvSpPr>
            <a:spLocks noGrp="1"/>
          </p:cNvSpPr>
          <p:nvPr>
            <p:ph type="pic" sz="quarter" idx="10"/>
          </p:nvPr>
        </p:nvSpPr>
        <p:spPr>
          <a:xfrm>
            <a:off x="0" y="0"/>
            <a:ext cx="9144000" cy="5143500"/>
          </a:xfrm>
          <a:prstGeom prst="rect">
            <a:avLst/>
          </a:prstGeom>
          <a:solidFill>
            <a:srgbClr val="8E8F93">
              <a:alpha val="20000"/>
            </a:srgbClr>
          </a:solidFill>
        </p:spPr>
        <p:txBody>
          <a:bodyPr/>
          <a:lstStyle>
            <a:lvl1pPr marL="0" indent="0">
              <a:buNone/>
              <a:defRPr sz="1400" b="1">
                <a:solidFill>
                  <a:schemeClr val="accent6"/>
                </a:solidFill>
              </a:defRPr>
            </a:lvl1pPr>
          </a:lstStyle>
          <a:p>
            <a:pPr lvl="0"/>
            <a:r>
              <a:rPr lang="en-US" noProof="0"/>
              <a:t>Click icon to add picture</a:t>
            </a:r>
            <a:endParaRPr lang="en-US" noProof="0" dirty="0"/>
          </a:p>
        </p:txBody>
      </p:sp>
      <p:sp>
        <p:nvSpPr>
          <p:cNvPr id="3" name="Slide Number Placeholder 5">
            <a:extLst>
              <a:ext uri="{FF2B5EF4-FFF2-40B4-BE49-F238E27FC236}">
                <a16:creationId xmlns:a16="http://schemas.microsoft.com/office/drawing/2014/main" id="{877BF7EC-5DFF-067B-58B6-719F814F03D6}"/>
              </a:ext>
            </a:extLst>
          </p:cNvPr>
          <p:cNvSpPr>
            <a:spLocks noGrp="1"/>
          </p:cNvSpPr>
          <p:nvPr>
            <p:ph type="sldNum" sz="quarter" idx="12"/>
          </p:nvPr>
        </p:nvSpPr>
        <p:spPr>
          <a:xfrm>
            <a:off x="1747838" y="4857750"/>
            <a:ext cx="525462" cy="92075"/>
          </a:xfrm>
          <a:prstGeom prst="rect">
            <a:avLst/>
          </a:prstGeom>
        </p:spPr>
        <p:txBody>
          <a:bodyPr vert="horz" wrap="square" lIns="0" tIns="0" rIns="0" bIns="0" numCol="1" anchor="ctr" anchorCtr="0" compatLnSpc="1">
            <a:prstTxWarp prst="textNoShape">
              <a:avLst/>
            </a:prstTxWarp>
            <a:spAutoFit/>
          </a:bodyPr>
          <a:lstStyle>
            <a:lvl1pPr eaLnBrk="1" hangingPunct="1">
              <a:defRPr sz="600">
                <a:solidFill>
                  <a:srgbClr val="FFFFFF"/>
                </a:solidFill>
                <a:cs typeface="Arial" panose="020B0604020202020204" pitchFamily="34" charset="0"/>
              </a:defRPr>
            </a:lvl1pPr>
          </a:lstStyle>
          <a:p>
            <a:pPr>
              <a:defRPr/>
            </a:pPr>
            <a:r>
              <a:rPr lang="en-US" altLang="en-US"/>
              <a:t>Page </a:t>
            </a:r>
            <a:fld id="{65CF1C2A-AD80-4F8E-91D2-D3AC77C6F73F}" type="slidenum">
              <a:rPr lang="en-US" altLang="en-US" smtClean="0"/>
              <a:pPr>
                <a:defRPr/>
              </a:pPr>
              <a:t>‹#›</a:t>
            </a:fld>
            <a:endParaRPr lang="en-US" altLang="en-US"/>
          </a:p>
        </p:txBody>
      </p:sp>
      <p:sp>
        <p:nvSpPr>
          <p:cNvPr id="4" name="Footer Placeholder 4">
            <a:extLst>
              <a:ext uri="{FF2B5EF4-FFF2-40B4-BE49-F238E27FC236}">
                <a16:creationId xmlns:a16="http://schemas.microsoft.com/office/drawing/2014/main" id="{2B6940D9-9CC5-A619-44FE-019455461E85}"/>
              </a:ext>
            </a:extLst>
          </p:cNvPr>
          <p:cNvSpPr>
            <a:spLocks noGrp="1"/>
          </p:cNvSpPr>
          <p:nvPr>
            <p:ph type="ftr" sz="quarter" idx="13"/>
          </p:nvPr>
        </p:nvSpPr>
        <p:spPr>
          <a:xfrm>
            <a:off x="252413" y="4857750"/>
            <a:ext cx="1509712" cy="92075"/>
          </a:xfrm>
          <a:prstGeom prst="rect">
            <a:avLst/>
          </a:prstGeom>
        </p:spPr>
        <p:txBody>
          <a:bodyPr vert="horz" wrap="square" lIns="0" tIns="0" rIns="0" bIns="0" rtlCol="0" anchor="ctr">
            <a:spAutoFit/>
          </a:bodyPr>
          <a:lstStyle>
            <a:lvl1pPr algn="l" defTabSz="457184" eaLnBrk="1" fontAlgn="auto" hangingPunct="1">
              <a:spcBef>
                <a:spcPts val="0"/>
              </a:spcBef>
              <a:spcAft>
                <a:spcPts val="0"/>
              </a:spcAft>
              <a:defRPr sz="600">
                <a:solidFill>
                  <a:srgbClr val="FFFFFF"/>
                </a:solidFill>
                <a:latin typeface="Arial"/>
                <a:cs typeface="Arial"/>
              </a:defRPr>
            </a:lvl1pPr>
          </a:lstStyle>
          <a:p>
            <a:pPr>
              <a:defRPr/>
            </a:pPr>
            <a:r>
              <a:rPr lang="en-US"/>
              <a:t>Confidential Property of Schneider Electric |</a:t>
            </a:r>
          </a:p>
        </p:txBody>
      </p:sp>
    </p:spTree>
    <p:extLst>
      <p:ext uri="{BB962C8B-B14F-4D97-AF65-F5344CB8AC3E}">
        <p14:creationId xmlns:p14="http://schemas.microsoft.com/office/powerpoint/2010/main" val="3574864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Master">
    <p:bg>
      <p:bgPr>
        <a:solidFill>
          <a:schemeClr val="tx2"/>
        </a:solidFill>
        <a:effectLst/>
      </p:bgPr>
    </p:bg>
    <p:spTree>
      <p:nvGrpSpPr>
        <p:cNvPr id="1" name=""/>
        <p:cNvGrpSpPr/>
        <p:nvPr/>
      </p:nvGrpSpPr>
      <p:grpSpPr>
        <a:xfrm>
          <a:off x="0" y="0"/>
          <a:ext cx="0" cy="0"/>
          <a:chOff x="0" y="0"/>
          <a:chExt cx="0" cy="0"/>
        </a:xfrm>
      </p:grpSpPr>
      <p:pic>
        <p:nvPicPr>
          <p:cNvPr id="2" name="Picture 1" descr="schneider_LIO_White_RGB.png">
            <a:extLst>
              <a:ext uri="{FF2B5EF4-FFF2-40B4-BE49-F238E27FC236}">
                <a16:creationId xmlns:a16="http://schemas.microsoft.com/office/drawing/2014/main" id="{0D0873F4-C6FF-08BF-10D6-27CD867A32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68600" y="1958975"/>
            <a:ext cx="35591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362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One-column">
    <p:spTree>
      <p:nvGrpSpPr>
        <p:cNvPr id="1" name=""/>
        <p:cNvGrpSpPr/>
        <p:nvPr/>
      </p:nvGrpSpPr>
      <p:grpSpPr>
        <a:xfrm>
          <a:off x="0" y="0"/>
          <a:ext cx="0" cy="0"/>
          <a:chOff x="0" y="0"/>
          <a:chExt cx="0" cy="0"/>
        </a:xfrm>
      </p:grpSpPr>
      <p:sp>
        <p:nvSpPr>
          <p:cNvPr id="17" name="Title 1"/>
          <p:cNvSpPr>
            <a:spLocks noGrp="1"/>
          </p:cNvSpPr>
          <p:nvPr>
            <p:ph type="title"/>
          </p:nvPr>
        </p:nvSpPr>
        <p:spPr>
          <a:xfrm>
            <a:off x="258057" y="230188"/>
            <a:ext cx="8633531" cy="311624"/>
          </a:xfrm>
        </p:spPr>
        <p:txBody>
          <a:bodyPr>
            <a:spAutoFit/>
          </a:bodyPr>
          <a:lstStyle>
            <a:lvl1pPr>
              <a:defRPr sz="2000"/>
            </a:lvl1pPr>
          </a:lstStyle>
          <a:p>
            <a:r>
              <a:rPr lang="en-US"/>
              <a:t>Click to edit Master title style</a:t>
            </a:r>
            <a:endParaRPr lang="en-US" dirty="0"/>
          </a:p>
        </p:txBody>
      </p:sp>
      <p:sp>
        <p:nvSpPr>
          <p:cNvPr id="20" name="Text Placeholder 11"/>
          <p:cNvSpPr>
            <a:spLocks noGrp="1"/>
          </p:cNvSpPr>
          <p:nvPr>
            <p:ph type="body" sz="quarter" idx="13"/>
          </p:nvPr>
        </p:nvSpPr>
        <p:spPr>
          <a:xfrm>
            <a:off x="252414" y="4062456"/>
            <a:ext cx="5580061" cy="126958"/>
          </a:xfrm>
          <a:prstGeom prst="rect">
            <a:avLst/>
          </a:prstGeom>
        </p:spPr>
        <p:txBody>
          <a:bodyPr lIns="0" tIns="0" rIns="0" bIns="0" anchor="b" anchorCtr="0">
            <a:spAutoFit/>
          </a:bodyPr>
          <a:lstStyle>
            <a:lvl1pPr marL="15874" indent="0">
              <a:buNone/>
              <a:defRPr sz="800" baseline="0">
                <a:solidFill>
                  <a:srgbClr val="8E8F93"/>
                </a:solidFill>
              </a:defRPr>
            </a:lvl1pPr>
          </a:lstStyle>
          <a:p>
            <a:pPr lvl="0"/>
            <a:r>
              <a:rPr lang="en-US"/>
              <a:t>Click to edit Master text styles</a:t>
            </a:r>
          </a:p>
        </p:txBody>
      </p:sp>
      <p:sp>
        <p:nvSpPr>
          <p:cNvPr id="23" name="Text Placeholder 2"/>
          <p:cNvSpPr>
            <a:spLocks noGrp="1"/>
          </p:cNvSpPr>
          <p:nvPr>
            <p:ph type="body" idx="15"/>
          </p:nvPr>
        </p:nvSpPr>
        <p:spPr>
          <a:xfrm>
            <a:off x="258056" y="604936"/>
            <a:ext cx="8633531" cy="173124"/>
          </a:xfrm>
          <a:prstGeom prst="rect">
            <a:avLst/>
          </a:prstGeom>
        </p:spPr>
        <p:txBody>
          <a:bodyPr lIns="0" tIns="0" rIns="0" bIns="0" anchor="t">
            <a:spAutoFit/>
          </a:bodyPr>
          <a:lstStyle>
            <a:lvl1pPr marL="0" indent="0">
              <a:spcBef>
                <a:spcPts val="0"/>
              </a:spcBef>
              <a:spcAft>
                <a:spcPts val="0"/>
              </a:spcAft>
              <a:buNone/>
              <a:defRPr sz="1100" b="0" baseline="0">
                <a:solidFill>
                  <a:schemeClr val="accent6"/>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quarter" idx="17"/>
          </p:nvPr>
        </p:nvSpPr>
        <p:spPr>
          <a:xfrm>
            <a:off x="252413" y="1203327"/>
            <a:ext cx="5580062" cy="1438856"/>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58B071ED-6FC1-E538-54D1-55427662FBB3}"/>
              </a:ext>
            </a:extLst>
          </p:cNvPr>
          <p:cNvSpPr>
            <a:spLocks noGrp="1"/>
          </p:cNvSpPr>
          <p:nvPr>
            <p:ph type="sldNum" sz="quarter" idx="18"/>
          </p:nvPr>
        </p:nvSpPr>
        <p:spPr>
          <a:xfrm>
            <a:off x="1747838" y="4857750"/>
            <a:ext cx="525462" cy="92075"/>
          </a:xfrm>
          <a:prstGeom prst="rect">
            <a:avLst/>
          </a:prstGeom>
        </p:spPr>
        <p:txBody>
          <a:bodyPr vert="horz" wrap="square" lIns="0" tIns="0" rIns="0" bIns="0" numCol="1" anchor="ctr" anchorCtr="0" compatLnSpc="1">
            <a:prstTxWarp prst="textNoShape">
              <a:avLst/>
            </a:prstTxWarp>
            <a:spAutoFit/>
          </a:bodyPr>
          <a:lstStyle>
            <a:lvl1pPr eaLnBrk="1" hangingPunct="1">
              <a:defRPr sz="600">
                <a:solidFill>
                  <a:srgbClr val="3DCD58"/>
                </a:solidFill>
                <a:cs typeface="Arial" panose="020B0604020202020204" pitchFamily="34" charset="0"/>
              </a:defRPr>
            </a:lvl1pPr>
          </a:lstStyle>
          <a:p>
            <a:pPr>
              <a:defRPr/>
            </a:pPr>
            <a:r>
              <a:rPr lang="en-US" altLang="en-US"/>
              <a:t>Page </a:t>
            </a:r>
            <a:fld id="{700CC965-3A0B-4A1D-A467-4B1B3A743457}" type="slidenum">
              <a:rPr lang="en-US" altLang="en-US" smtClean="0"/>
              <a:pPr>
                <a:defRPr/>
              </a:pPr>
              <a:t>‹#›</a:t>
            </a:fld>
            <a:endParaRPr lang="en-US" altLang="en-US"/>
          </a:p>
        </p:txBody>
      </p:sp>
      <p:sp>
        <p:nvSpPr>
          <p:cNvPr id="3" name="Footer Placeholder 4">
            <a:extLst>
              <a:ext uri="{FF2B5EF4-FFF2-40B4-BE49-F238E27FC236}">
                <a16:creationId xmlns:a16="http://schemas.microsoft.com/office/drawing/2014/main" id="{08FB89D0-0727-8C34-597F-577D5C9EBA1D}"/>
              </a:ext>
            </a:extLst>
          </p:cNvPr>
          <p:cNvSpPr>
            <a:spLocks noGrp="1"/>
          </p:cNvSpPr>
          <p:nvPr>
            <p:ph type="ftr" sz="quarter" idx="19"/>
          </p:nvPr>
        </p:nvSpPr>
        <p:spPr>
          <a:xfrm>
            <a:off x="252413" y="4857750"/>
            <a:ext cx="1509712" cy="92075"/>
          </a:xfrm>
          <a:prstGeom prst="rect">
            <a:avLst/>
          </a:prstGeom>
        </p:spPr>
        <p:txBody>
          <a:bodyPr vert="horz" wrap="square" lIns="0" tIns="0" rIns="0" bIns="0" rtlCol="0" anchor="ctr">
            <a:spAutoFit/>
          </a:bodyPr>
          <a:lstStyle>
            <a:lvl1pPr algn="l" defTabSz="457184" eaLnBrk="1" fontAlgn="auto" hangingPunct="1">
              <a:spcBef>
                <a:spcPts val="0"/>
              </a:spcBef>
              <a:spcAft>
                <a:spcPts val="0"/>
              </a:spcAft>
              <a:defRPr sz="600">
                <a:solidFill>
                  <a:srgbClr val="626469"/>
                </a:solidFill>
                <a:latin typeface="Arial"/>
                <a:cs typeface="Arial"/>
              </a:defRPr>
            </a:lvl1pPr>
          </a:lstStyle>
          <a:p>
            <a:pPr>
              <a:defRPr/>
            </a:pPr>
            <a:r>
              <a:rPr lang="en-US"/>
              <a:t>Confidential Property of Schneider Electric |</a:t>
            </a:r>
          </a:p>
        </p:txBody>
      </p:sp>
    </p:spTree>
    <p:extLst>
      <p:ext uri="{BB962C8B-B14F-4D97-AF65-F5344CB8AC3E}">
        <p14:creationId xmlns:p14="http://schemas.microsoft.com/office/powerpoint/2010/main" val="701103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tandard Layout">
    <p:spTree>
      <p:nvGrpSpPr>
        <p:cNvPr id="1" name=""/>
        <p:cNvGrpSpPr/>
        <p:nvPr/>
      </p:nvGrpSpPr>
      <p:grpSpPr>
        <a:xfrm>
          <a:off x="0" y="0"/>
          <a:ext cx="0" cy="0"/>
          <a:chOff x="0" y="0"/>
          <a:chExt cx="0" cy="0"/>
        </a:xfrm>
      </p:grpSpPr>
      <p:sp>
        <p:nvSpPr>
          <p:cNvPr id="8" name="Content Placeholder 2"/>
          <p:cNvSpPr>
            <a:spLocks noGrp="1"/>
          </p:cNvSpPr>
          <p:nvPr>
            <p:ph sz="quarter" idx="31"/>
          </p:nvPr>
        </p:nvSpPr>
        <p:spPr>
          <a:xfrm>
            <a:off x="258055" y="1203325"/>
            <a:ext cx="8679570" cy="3176589"/>
          </a:xfrm>
        </p:spPr>
        <p:txBody>
          <a:bodyPr wrap="square"/>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32"/>
          </p:nvPr>
        </p:nvSpPr>
        <p:spPr>
          <a:xfrm>
            <a:off x="252413" y="230187"/>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4" name="Text Placeholder 13"/>
          <p:cNvSpPr>
            <a:spLocks noGrp="1"/>
          </p:cNvSpPr>
          <p:nvPr>
            <p:ph type="body" sz="quarter" idx="33"/>
          </p:nvPr>
        </p:nvSpPr>
        <p:spPr>
          <a:xfrm>
            <a:off x="252413" y="683366"/>
            <a:ext cx="8647112" cy="253916"/>
          </a:xfrm>
        </p:spPr>
        <p:txBody>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
        <p:nvSpPr>
          <p:cNvPr id="2" name="Slide Number Placeholder 5">
            <a:extLst>
              <a:ext uri="{FF2B5EF4-FFF2-40B4-BE49-F238E27FC236}">
                <a16:creationId xmlns:a16="http://schemas.microsoft.com/office/drawing/2014/main" id="{C3C9CA1D-CE6F-5FBE-1184-40E45B5CE0E5}"/>
              </a:ext>
            </a:extLst>
          </p:cNvPr>
          <p:cNvSpPr>
            <a:spLocks noGrp="1"/>
          </p:cNvSpPr>
          <p:nvPr>
            <p:ph type="sldNum" sz="quarter" idx="34"/>
          </p:nvPr>
        </p:nvSpPr>
        <p:spPr>
          <a:xfrm>
            <a:off x="0" y="0"/>
            <a:ext cx="0" cy="0"/>
          </a:xfrm>
        </p:spPr>
        <p:txBody>
          <a:bodyPr/>
          <a:lstStyle>
            <a:lvl1pPr>
              <a:defRPr/>
            </a:lvl1pPr>
          </a:lstStyle>
          <a:p>
            <a:pPr>
              <a:defRPr/>
            </a:pPr>
            <a:r>
              <a:rPr lang="en-US" altLang="en-US"/>
              <a:t>Page </a:t>
            </a:r>
            <a:fld id="{8037710D-CAC0-44BE-835E-875CA9DC651D}" type="slidenum">
              <a:rPr lang="en-US" altLang="en-US" smtClean="0"/>
              <a:pPr>
                <a:defRPr/>
              </a:pPr>
              <a:t>‹#›</a:t>
            </a:fld>
            <a:endParaRPr lang="en-US" altLang="en-US"/>
          </a:p>
        </p:txBody>
      </p:sp>
      <p:sp>
        <p:nvSpPr>
          <p:cNvPr id="3" name="Footer Placeholder 4">
            <a:extLst>
              <a:ext uri="{FF2B5EF4-FFF2-40B4-BE49-F238E27FC236}">
                <a16:creationId xmlns:a16="http://schemas.microsoft.com/office/drawing/2014/main" id="{94230E27-F387-2D85-79AF-418A1F5CD2E5}"/>
              </a:ext>
            </a:extLst>
          </p:cNvPr>
          <p:cNvSpPr>
            <a:spLocks noGrp="1"/>
          </p:cNvSpPr>
          <p:nvPr>
            <p:ph type="ftr" sz="quarter" idx="35"/>
          </p:nvPr>
        </p:nvSpPr>
        <p:spPr>
          <a:xfrm>
            <a:off x="0" y="0"/>
            <a:ext cx="0" cy="0"/>
          </a:xfrm>
        </p:spPr>
        <p:txBody>
          <a:bodyPr/>
          <a:lstStyle>
            <a:lvl1pPr>
              <a:defRPr/>
            </a:lvl1pPr>
          </a:lstStyle>
          <a:p>
            <a:pPr>
              <a:defRPr/>
            </a:pPr>
            <a:r>
              <a:rPr lang="en-US"/>
              <a:t>Confidential Property of Schneider Electric |</a:t>
            </a:r>
          </a:p>
        </p:txBody>
      </p:sp>
    </p:spTree>
    <p:extLst>
      <p:ext uri="{BB962C8B-B14F-4D97-AF65-F5344CB8AC3E}">
        <p14:creationId xmlns:p14="http://schemas.microsoft.com/office/powerpoint/2010/main" val="2750714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column w/ callou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D1E45EF-5E60-6050-C95A-04E5981F5CB7}"/>
              </a:ext>
            </a:extLst>
          </p:cNvPr>
          <p:cNvCxnSpPr/>
          <p:nvPr userDrawn="1"/>
        </p:nvCxnSpPr>
        <p:spPr>
          <a:xfrm>
            <a:off x="6013450"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5" name="Text Placeholder 11"/>
          <p:cNvSpPr>
            <a:spLocks noGrp="1"/>
          </p:cNvSpPr>
          <p:nvPr>
            <p:ph type="body" sz="quarter" idx="13"/>
          </p:nvPr>
        </p:nvSpPr>
        <p:spPr>
          <a:xfrm>
            <a:off x="6192839" y="4066302"/>
            <a:ext cx="2698750" cy="123111"/>
          </a:xfrm>
          <a:prstGeom prst="rect">
            <a:avLst/>
          </a:prstGeom>
        </p:spPr>
        <p:txBody>
          <a:bodyPr anchor="b" anchorCtr="0"/>
          <a:lstStyle>
            <a:lvl1pPr marL="15874" indent="0">
              <a:buNone/>
              <a:defRPr sz="800" baseline="0">
                <a:solidFill>
                  <a:srgbClr val="8E8F93"/>
                </a:solidFill>
              </a:defRPr>
            </a:lvl1pPr>
          </a:lstStyle>
          <a:p>
            <a:pPr lvl="0"/>
            <a:r>
              <a:rPr lang="en-US"/>
              <a:t>Click to edit Master text styles</a:t>
            </a:r>
          </a:p>
        </p:txBody>
      </p:sp>
      <p:sp>
        <p:nvSpPr>
          <p:cNvPr id="23" name="Text Placeholder 11"/>
          <p:cNvSpPr>
            <a:spLocks noGrp="1"/>
          </p:cNvSpPr>
          <p:nvPr>
            <p:ph type="body" sz="quarter" idx="16"/>
          </p:nvPr>
        </p:nvSpPr>
        <p:spPr>
          <a:xfrm>
            <a:off x="258055" y="4066302"/>
            <a:ext cx="5574419" cy="123111"/>
          </a:xfrm>
          <a:prstGeom prst="rect">
            <a:avLst/>
          </a:prstGeom>
        </p:spPr>
        <p:txBody>
          <a:bodyPr anchor="b" anchorCtr="0"/>
          <a:lstStyle>
            <a:lvl1pPr marL="15874" indent="0">
              <a:buNone/>
              <a:defRPr sz="800" baseline="0">
                <a:solidFill>
                  <a:srgbClr val="8E8F93"/>
                </a:solidFill>
              </a:defRPr>
            </a:lvl1pPr>
          </a:lstStyle>
          <a:p>
            <a:pPr lvl="0"/>
            <a:r>
              <a:rPr lang="en-US"/>
              <a:t>Click to edit Master text styles</a:t>
            </a:r>
          </a:p>
        </p:txBody>
      </p:sp>
      <p:sp>
        <p:nvSpPr>
          <p:cNvPr id="6" name="Content Placeholder 5"/>
          <p:cNvSpPr>
            <a:spLocks noGrp="1"/>
          </p:cNvSpPr>
          <p:nvPr>
            <p:ph sz="quarter" idx="18"/>
          </p:nvPr>
        </p:nvSpPr>
        <p:spPr>
          <a:xfrm>
            <a:off x="258054" y="1202024"/>
            <a:ext cx="5574419" cy="23000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9"/>
          </p:nvPr>
        </p:nvSpPr>
        <p:spPr>
          <a:xfrm>
            <a:off x="6192838" y="1201738"/>
            <a:ext cx="2698750" cy="2287696"/>
          </a:xfrm>
        </p:spPr>
        <p:txBody>
          <a:bodyPr/>
          <a:lstStyle>
            <a:lvl1pPr>
              <a:defRPr sz="1200"/>
            </a:lvl1pPr>
            <a:lvl2pPr>
              <a:defRPr sz="11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1"/>
          <p:cNvSpPr>
            <a:spLocks noGrp="1"/>
          </p:cNvSpPr>
          <p:nvPr>
            <p:ph type="body" sz="quarter" idx="32"/>
          </p:nvPr>
        </p:nvSpPr>
        <p:spPr>
          <a:xfrm>
            <a:off x="252413" y="230187"/>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4" name="Text Placeholder 13"/>
          <p:cNvSpPr>
            <a:spLocks noGrp="1"/>
          </p:cNvSpPr>
          <p:nvPr>
            <p:ph type="body" sz="quarter" idx="33"/>
          </p:nvPr>
        </p:nvSpPr>
        <p:spPr>
          <a:xfrm>
            <a:off x="252413" y="683366"/>
            <a:ext cx="8647112" cy="253916"/>
          </a:xfrm>
        </p:spPr>
        <p:txBody>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
        <p:nvSpPr>
          <p:cNvPr id="3" name="Slide Number Placeholder 5">
            <a:extLst>
              <a:ext uri="{FF2B5EF4-FFF2-40B4-BE49-F238E27FC236}">
                <a16:creationId xmlns:a16="http://schemas.microsoft.com/office/drawing/2014/main" id="{2002B7D8-E2C4-7EE3-B00D-7C098E499FE8}"/>
              </a:ext>
            </a:extLst>
          </p:cNvPr>
          <p:cNvSpPr>
            <a:spLocks noGrp="1"/>
          </p:cNvSpPr>
          <p:nvPr>
            <p:ph type="sldNum" sz="quarter" idx="34"/>
          </p:nvPr>
        </p:nvSpPr>
        <p:spPr/>
        <p:txBody>
          <a:bodyPr/>
          <a:lstStyle>
            <a:lvl1pPr>
              <a:defRPr/>
            </a:lvl1pPr>
          </a:lstStyle>
          <a:p>
            <a:pPr>
              <a:defRPr/>
            </a:pPr>
            <a:r>
              <a:rPr lang="en-US" altLang="en-US"/>
              <a:t>Page </a:t>
            </a:r>
            <a:fld id="{9F063091-4CEE-4748-90F4-190D49901232}" type="slidenum">
              <a:rPr lang="en-US" altLang="en-US" smtClean="0"/>
              <a:pPr>
                <a:defRPr/>
              </a:pPr>
              <a:t>‹#›</a:t>
            </a:fld>
            <a:endParaRPr lang="en-US" altLang="en-US"/>
          </a:p>
        </p:txBody>
      </p:sp>
      <p:sp>
        <p:nvSpPr>
          <p:cNvPr id="4" name="Footer Placeholder 4">
            <a:extLst>
              <a:ext uri="{FF2B5EF4-FFF2-40B4-BE49-F238E27FC236}">
                <a16:creationId xmlns:a16="http://schemas.microsoft.com/office/drawing/2014/main" id="{A3E5FBAE-6A80-0207-00DE-8CCB8E60A136}"/>
              </a:ext>
            </a:extLst>
          </p:cNvPr>
          <p:cNvSpPr>
            <a:spLocks noGrp="1"/>
          </p:cNvSpPr>
          <p:nvPr>
            <p:ph type="ftr" sz="quarter" idx="35"/>
          </p:nvPr>
        </p:nvSpPr>
        <p:spPr/>
        <p:txBody>
          <a:bodyPr/>
          <a:lstStyle>
            <a:lvl1pPr algn="l">
              <a:defRPr sz="600">
                <a:solidFill>
                  <a:schemeClr val="accent1"/>
                </a:solidFill>
                <a:latin typeface="Arial"/>
                <a:cs typeface="Arial"/>
              </a:defRPr>
            </a:lvl1pPr>
          </a:lstStyle>
          <a:p>
            <a:pPr>
              <a:defRPr/>
            </a:pPr>
            <a:r>
              <a:rPr lang="en-US"/>
              <a:t>Confidential Property of Schneider Electric |</a:t>
            </a:r>
          </a:p>
        </p:txBody>
      </p:sp>
    </p:spTree>
    <p:extLst>
      <p:ext uri="{BB962C8B-B14F-4D97-AF65-F5344CB8AC3E}">
        <p14:creationId xmlns:p14="http://schemas.microsoft.com/office/powerpoint/2010/main" val="3878771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ndard Layout">
    <p:spTree>
      <p:nvGrpSpPr>
        <p:cNvPr id="1" name=""/>
        <p:cNvGrpSpPr/>
        <p:nvPr/>
      </p:nvGrpSpPr>
      <p:grpSpPr>
        <a:xfrm>
          <a:off x="0" y="0"/>
          <a:ext cx="0" cy="0"/>
          <a:chOff x="0" y="0"/>
          <a:chExt cx="0" cy="0"/>
        </a:xfrm>
      </p:grpSpPr>
      <p:sp>
        <p:nvSpPr>
          <p:cNvPr id="8" name="Content Placeholder 2"/>
          <p:cNvSpPr>
            <a:spLocks noGrp="1"/>
          </p:cNvSpPr>
          <p:nvPr>
            <p:ph sz="quarter" idx="31"/>
          </p:nvPr>
        </p:nvSpPr>
        <p:spPr>
          <a:xfrm>
            <a:off x="258055" y="1203325"/>
            <a:ext cx="8679570" cy="3176589"/>
          </a:xfrm>
        </p:spPr>
        <p:txBody>
          <a:bodyPr wrap="square"/>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32"/>
          </p:nvPr>
        </p:nvSpPr>
        <p:spPr>
          <a:xfrm>
            <a:off x="252413" y="230187"/>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4" name="Text Placeholder 13"/>
          <p:cNvSpPr>
            <a:spLocks noGrp="1"/>
          </p:cNvSpPr>
          <p:nvPr>
            <p:ph type="body" sz="quarter" idx="33"/>
          </p:nvPr>
        </p:nvSpPr>
        <p:spPr>
          <a:xfrm>
            <a:off x="252413" y="683366"/>
            <a:ext cx="8647112" cy="253916"/>
          </a:xfrm>
        </p:spPr>
        <p:txBody>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
        <p:nvSpPr>
          <p:cNvPr id="2" name="Slide Number Placeholder 5">
            <a:extLst>
              <a:ext uri="{FF2B5EF4-FFF2-40B4-BE49-F238E27FC236}">
                <a16:creationId xmlns:a16="http://schemas.microsoft.com/office/drawing/2014/main" id="{1E96A537-ABA8-E46C-6CF8-8C47AB7DD6A9}"/>
              </a:ext>
            </a:extLst>
          </p:cNvPr>
          <p:cNvSpPr>
            <a:spLocks noGrp="1"/>
          </p:cNvSpPr>
          <p:nvPr>
            <p:ph type="sldNum" sz="quarter" idx="34"/>
          </p:nvPr>
        </p:nvSpPr>
        <p:spPr/>
        <p:txBody>
          <a:bodyPr/>
          <a:lstStyle>
            <a:lvl1pPr>
              <a:defRPr/>
            </a:lvl1pPr>
          </a:lstStyle>
          <a:p>
            <a:pPr>
              <a:defRPr/>
            </a:pPr>
            <a:r>
              <a:rPr lang="en-US" altLang="en-US"/>
              <a:t>Page </a:t>
            </a:r>
            <a:fld id="{4159DBB3-CF7E-4C1B-BF97-7296BA4630EF}" type="slidenum">
              <a:rPr lang="en-US" altLang="en-US" smtClean="0"/>
              <a:pPr>
                <a:defRPr/>
              </a:pPr>
              <a:t>‹#›</a:t>
            </a:fld>
            <a:endParaRPr lang="en-US" altLang="en-US"/>
          </a:p>
        </p:txBody>
      </p:sp>
      <p:sp>
        <p:nvSpPr>
          <p:cNvPr id="3" name="Footer Placeholder 4">
            <a:extLst>
              <a:ext uri="{FF2B5EF4-FFF2-40B4-BE49-F238E27FC236}">
                <a16:creationId xmlns:a16="http://schemas.microsoft.com/office/drawing/2014/main" id="{5D7078CD-94B9-2CB3-53D6-E81AC9DF093F}"/>
              </a:ext>
            </a:extLst>
          </p:cNvPr>
          <p:cNvSpPr>
            <a:spLocks noGrp="1"/>
          </p:cNvSpPr>
          <p:nvPr>
            <p:ph type="ftr" sz="quarter" idx="35"/>
          </p:nvPr>
        </p:nvSpPr>
        <p:spPr/>
        <p:txBody>
          <a:bodyPr/>
          <a:lstStyle>
            <a:lvl1pPr>
              <a:defRPr/>
            </a:lvl1pPr>
          </a:lstStyle>
          <a:p>
            <a:pPr>
              <a:defRPr/>
            </a:pPr>
            <a:r>
              <a:rPr lang="en-US"/>
              <a:t>Confidential Property of Schneider Electric |</a:t>
            </a:r>
          </a:p>
        </p:txBody>
      </p:sp>
    </p:spTree>
    <p:extLst>
      <p:ext uri="{BB962C8B-B14F-4D97-AF65-F5344CB8AC3E}">
        <p14:creationId xmlns:p14="http://schemas.microsoft.com/office/powerpoint/2010/main" val="3776702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20" name="Text Placeholder 11"/>
          <p:cNvSpPr>
            <a:spLocks noGrp="1"/>
          </p:cNvSpPr>
          <p:nvPr>
            <p:ph type="body" sz="quarter" idx="13"/>
          </p:nvPr>
        </p:nvSpPr>
        <p:spPr>
          <a:xfrm>
            <a:off x="252414" y="4066302"/>
            <a:ext cx="5580061" cy="123111"/>
          </a:xfrm>
          <a:prstGeom prst="rect">
            <a:avLst/>
          </a:prstGeom>
        </p:spPr>
        <p:txBody>
          <a:bodyPr anchor="b" anchorCtr="0">
            <a:spAutoFit/>
          </a:bodyPr>
          <a:lstStyle>
            <a:lvl1pPr marL="15874" indent="0">
              <a:buNone/>
              <a:defRPr sz="800" baseline="0">
                <a:solidFill>
                  <a:srgbClr val="8E8F93"/>
                </a:solidFill>
              </a:defRPr>
            </a:lvl1pPr>
          </a:lstStyle>
          <a:p>
            <a:pPr lvl="0"/>
            <a:r>
              <a:rPr lang="en-US"/>
              <a:t>Click to edit Master text styles</a:t>
            </a:r>
          </a:p>
        </p:txBody>
      </p:sp>
      <p:sp>
        <p:nvSpPr>
          <p:cNvPr id="4" name="Content Placeholder 3"/>
          <p:cNvSpPr>
            <a:spLocks noGrp="1"/>
          </p:cNvSpPr>
          <p:nvPr>
            <p:ph sz="quarter" idx="17"/>
          </p:nvPr>
        </p:nvSpPr>
        <p:spPr>
          <a:xfrm>
            <a:off x="252413" y="1203326"/>
            <a:ext cx="5580062" cy="27170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p:cNvSpPr>
            <a:spLocks noGrp="1"/>
          </p:cNvSpPr>
          <p:nvPr>
            <p:ph type="body" sz="quarter" idx="32"/>
          </p:nvPr>
        </p:nvSpPr>
        <p:spPr>
          <a:xfrm>
            <a:off x="252413" y="230187"/>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1" name="Text Placeholder 13"/>
          <p:cNvSpPr>
            <a:spLocks noGrp="1"/>
          </p:cNvSpPr>
          <p:nvPr>
            <p:ph type="body" sz="quarter" idx="33"/>
          </p:nvPr>
        </p:nvSpPr>
        <p:spPr>
          <a:xfrm>
            <a:off x="252413" y="683366"/>
            <a:ext cx="8647112" cy="253916"/>
          </a:xfrm>
        </p:spPr>
        <p:txBody>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
        <p:nvSpPr>
          <p:cNvPr id="2" name="Slide Number Placeholder 5">
            <a:extLst>
              <a:ext uri="{FF2B5EF4-FFF2-40B4-BE49-F238E27FC236}">
                <a16:creationId xmlns:a16="http://schemas.microsoft.com/office/drawing/2014/main" id="{A450ACAF-F466-904B-F74C-5F58C0BFBC9F}"/>
              </a:ext>
            </a:extLst>
          </p:cNvPr>
          <p:cNvSpPr>
            <a:spLocks noGrp="1"/>
          </p:cNvSpPr>
          <p:nvPr>
            <p:ph type="sldNum" sz="quarter" idx="34"/>
          </p:nvPr>
        </p:nvSpPr>
        <p:spPr/>
        <p:txBody>
          <a:bodyPr/>
          <a:lstStyle>
            <a:lvl1pPr>
              <a:defRPr/>
            </a:lvl1pPr>
          </a:lstStyle>
          <a:p>
            <a:pPr>
              <a:defRPr/>
            </a:pPr>
            <a:r>
              <a:rPr lang="en-US" altLang="en-US"/>
              <a:t>Page </a:t>
            </a:r>
            <a:fld id="{A8A83BD1-3456-4846-AD73-475C88BD7357}" type="slidenum">
              <a:rPr lang="en-US" altLang="en-US" smtClean="0"/>
              <a:pPr>
                <a:defRPr/>
              </a:pPr>
              <a:t>‹#›</a:t>
            </a:fld>
            <a:endParaRPr lang="en-US" altLang="en-US"/>
          </a:p>
        </p:txBody>
      </p:sp>
      <p:sp>
        <p:nvSpPr>
          <p:cNvPr id="3" name="Footer Placeholder 4">
            <a:extLst>
              <a:ext uri="{FF2B5EF4-FFF2-40B4-BE49-F238E27FC236}">
                <a16:creationId xmlns:a16="http://schemas.microsoft.com/office/drawing/2014/main" id="{DCF3277F-6F59-0109-0188-80E70FB36DC5}"/>
              </a:ext>
            </a:extLst>
          </p:cNvPr>
          <p:cNvSpPr>
            <a:spLocks noGrp="1"/>
          </p:cNvSpPr>
          <p:nvPr>
            <p:ph type="ftr" sz="quarter" idx="35"/>
          </p:nvPr>
        </p:nvSpPr>
        <p:spPr/>
        <p:txBody>
          <a:bodyPr/>
          <a:lstStyle>
            <a:lvl1pPr>
              <a:defRPr/>
            </a:lvl1pPr>
          </a:lstStyle>
          <a:p>
            <a:pPr>
              <a:defRPr/>
            </a:pPr>
            <a:r>
              <a:rPr lang="en-US"/>
              <a:t>Confidential Property of Schneider Electric |</a:t>
            </a:r>
          </a:p>
        </p:txBody>
      </p:sp>
    </p:spTree>
    <p:extLst>
      <p:ext uri="{BB962C8B-B14F-4D97-AF65-F5344CB8AC3E}">
        <p14:creationId xmlns:p14="http://schemas.microsoft.com/office/powerpoint/2010/main" val="1478855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pic>
        <p:nvPicPr>
          <p:cNvPr id="2" name="Picture 1" descr="schneider_LIO_Life-Green_RGB.png">
            <a:extLst>
              <a:ext uri="{FF2B5EF4-FFF2-40B4-BE49-F238E27FC236}">
                <a16:creationId xmlns:a16="http://schemas.microsoft.com/office/drawing/2014/main" id="{222517CF-58B1-E20D-6249-80039BDC1AD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67550" y="4494213"/>
            <a:ext cx="2041525"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0" y="1"/>
            <a:ext cx="9144000" cy="2908710"/>
          </a:xfrm>
          <a:prstGeom prst="rect">
            <a:avLst/>
          </a:prstGeom>
          <a:solidFill>
            <a:schemeClr val="tx2">
              <a:alpha val="80000"/>
            </a:schemeClr>
          </a:solidFill>
        </p:spPr>
        <p:txBody>
          <a:bodyPr lIns="252000" tIns="0" rIns="0" bIns="252000" anchor="b" anchorCtr="0"/>
          <a:lstStyle>
            <a:lvl1pPr algn="l">
              <a:defRPr sz="2400" baseline="0">
                <a:solidFill>
                  <a:srgbClr val="FFFFFF"/>
                </a:solidFill>
              </a:defRPr>
            </a:lvl1pPr>
          </a:lstStyle>
          <a:p>
            <a:r>
              <a:rPr lang="en-US"/>
              <a:t>Click to edit Master title style</a:t>
            </a:r>
            <a:endParaRPr lang="en-US" dirty="0"/>
          </a:p>
        </p:txBody>
      </p:sp>
      <p:sp>
        <p:nvSpPr>
          <p:cNvPr id="8" name="Text Placeholder 9"/>
          <p:cNvSpPr>
            <a:spLocks noGrp="1"/>
          </p:cNvSpPr>
          <p:nvPr>
            <p:ph type="body" sz="quarter" idx="11"/>
          </p:nvPr>
        </p:nvSpPr>
        <p:spPr>
          <a:xfrm>
            <a:off x="0" y="2900386"/>
            <a:ext cx="9144000" cy="373063"/>
          </a:xfrm>
          <a:prstGeom prst="rect">
            <a:avLst/>
          </a:prstGeom>
          <a:solidFill>
            <a:schemeClr val="tx2"/>
          </a:solidFill>
        </p:spPr>
        <p:txBody>
          <a:bodyPr lIns="252000" tIns="0" rIns="0" bIns="0" anchor="ctr" anchorCtr="0"/>
          <a:lstStyle>
            <a:lvl1pPr marL="0" indent="0">
              <a:buNone/>
              <a:defRPr sz="1200" baseline="0">
                <a:solidFill>
                  <a:schemeClr val="bg1"/>
                </a:solidFill>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70CCCBA1-006A-FCE0-B66D-B6BBB48CC615}"/>
              </a:ext>
            </a:extLst>
          </p:cNvPr>
          <p:cNvSpPr>
            <a:spLocks noGrp="1"/>
          </p:cNvSpPr>
          <p:nvPr>
            <p:ph type="sldNum" sz="quarter" idx="12"/>
          </p:nvPr>
        </p:nvSpPr>
        <p:spPr>
          <a:xfrm>
            <a:off x="1747838" y="4857750"/>
            <a:ext cx="525462" cy="92075"/>
          </a:xfrm>
          <a:prstGeom prst="rect">
            <a:avLst/>
          </a:prstGeom>
        </p:spPr>
        <p:txBody>
          <a:bodyPr vert="horz" wrap="square" lIns="0" tIns="0" rIns="0" bIns="0" numCol="1" anchor="ctr" anchorCtr="0" compatLnSpc="1">
            <a:prstTxWarp prst="textNoShape">
              <a:avLst/>
            </a:prstTxWarp>
            <a:spAutoFit/>
          </a:bodyPr>
          <a:lstStyle>
            <a:lvl1pPr eaLnBrk="1" hangingPunct="1">
              <a:defRPr sz="600">
                <a:solidFill>
                  <a:schemeClr val="bg2"/>
                </a:solidFill>
                <a:cs typeface="Arial" panose="020B0604020202020204" pitchFamily="34" charset="0"/>
              </a:defRPr>
            </a:lvl1pPr>
          </a:lstStyle>
          <a:p>
            <a:pPr>
              <a:defRPr/>
            </a:pPr>
            <a:r>
              <a:rPr lang="en-US" altLang="en-US"/>
              <a:t>Page </a:t>
            </a:r>
            <a:fld id="{1CCD9338-C605-4E96-86D7-EE79A9EB50DB}" type="slidenum">
              <a:rPr lang="en-US" altLang="en-US" smtClean="0"/>
              <a:pPr>
                <a:defRPr/>
              </a:pPr>
              <a:t>‹#›</a:t>
            </a:fld>
            <a:endParaRPr lang="en-US" altLang="en-US"/>
          </a:p>
        </p:txBody>
      </p:sp>
      <p:sp>
        <p:nvSpPr>
          <p:cNvPr id="5" name="Footer Placeholder 4">
            <a:extLst>
              <a:ext uri="{FF2B5EF4-FFF2-40B4-BE49-F238E27FC236}">
                <a16:creationId xmlns:a16="http://schemas.microsoft.com/office/drawing/2014/main" id="{759B2462-4AD9-C3E9-A0FA-0381E02B175A}"/>
              </a:ext>
            </a:extLst>
          </p:cNvPr>
          <p:cNvSpPr>
            <a:spLocks noGrp="1"/>
          </p:cNvSpPr>
          <p:nvPr>
            <p:ph type="ftr" sz="quarter" idx="13"/>
          </p:nvPr>
        </p:nvSpPr>
        <p:spPr>
          <a:xfrm>
            <a:off x="252413" y="4857750"/>
            <a:ext cx="1509712" cy="92075"/>
          </a:xfrm>
          <a:prstGeom prst="rect">
            <a:avLst/>
          </a:prstGeom>
        </p:spPr>
        <p:txBody>
          <a:bodyPr vert="horz" wrap="square" lIns="0" tIns="0" rIns="0" bIns="0" rtlCol="0" anchor="ctr">
            <a:spAutoFit/>
          </a:bodyPr>
          <a:lstStyle>
            <a:lvl1pPr algn="l" defTabSz="457184" eaLnBrk="1" fontAlgn="auto" hangingPunct="1">
              <a:spcBef>
                <a:spcPts val="0"/>
              </a:spcBef>
              <a:spcAft>
                <a:spcPts val="0"/>
              </a:spcAft>
              <a:defRPr sz="600">
                <a:solidFill>
                  <a:schemeClr val="accent1"/>
                </a:solidFill>
                <a:latin typeface="Arial"/>
                <a:cs typeface="Arial"/>
              </a:defRPr>
            </a:lvl1pPr>
          </a:lstStyle>
          <a:p>
            <a:pPr>
              <a:defRPr/>
            </a:pPr>
            <a:r>
              <a:rPr lang="en-US"/>
              <a:t>Confidential Property of Schneider Electric |</a:t>
            </a:r>
          </a:p>
        </p:txBody>
      </p:sp>
    </p:spTree>
    <p:extLst>
      <p:ext uri="{BB962C8B-B14F-4D97-AF65-F5344CB8AC3E}">
        <p14:creationId xmlns:p14="http://schemas.microsoft.com/office/powerpoint/2010/main" val="3200148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column stacked">
    <p:spTree>
      <p:nvGrpSpPr>
        <p:cNvPr id="1" name=""/>
        <p:cNvGrpSpPr/>
        <p:nvPr/>
      </p:nvGrpSpPr>
      <p:grpSpPr>
        <a:xfrm>
          <a:off x="0" y="0"/>
          <a:ext cx="0" cy="0"/>
          <a:chOff x="0" y="0"/>
          <a:chExt cx="0" cy="0"/>
        </a:xfrm>
      </p:grpSpPr>
      <p:sp>
        <p:nvSpPr>
          <p:cNvPr id="11" name="Content Placeholder 5"/>
          <p:cNvSpPr>
            <a:spLocks noGrp="1"/>
          </p:cNvSpPr>
          <p:nvPr>
            <p:ph sz="quarter" idx="34"/>
          </p:nvPr>
        </p:nvSpPr>
        <p:spPr>
          <a:xfrm>
            <a:off x="247390" y="3037460"/>
            <a:ext cx="5574419" cy="14714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11"/>
          <p:cNvSpPr>
            <a:spLocks noGrp="1"/>
          </p:cNvSpPr>
          <p:nvPr>
            <p:ph type="body" sz="quarter" idx="16"/>
          </p:nvPr>
        </p:nvSpPr>
        <p:spPr>
          <a:xfrm>
            <a:off x="252414" y="2674811"/>
            <a:ext cx="5574419" cy="123111"/>
          </a:xfrm>
          <a:prstGeom prst="rect">
            <a:avLst/>
          </a:prstGeom>
        </p:spPr>
        <p:txBody>
          <a:bodyPr anchor="b" anchorCtr="0"/>
          <a:lstStyle>
            <a:lvl1pPr marL="15874" indent="0">
              <a:buNone/>
              <a:defRPr sz="800" baseline="0">
                <a:solidFill>
                  <a:srgbClr val="8E8F93"/>
                </a:solidFill>
              </a:defRPr>
            </a:lvl1pPr>
          </a:lstStyle>
          <a:p>
            <a:pPr lvl="0"/>
            <a:r>
              <a:rPr lang="en-US"/>
              <a:t>Click to edit Master text styles</a:t>
            </a:r>
          </a:p>
        </p:txBody>
      </p:sp>
      <p:sp>
        <p:nvSpPr>
          <p:cNvPr id="18" name="Text Placeholder 11"/>
          <p:cNvSpPr>
            <a:spLocks noGrp="1"/>
          </p:cNvSpPr>
          <p:nvPr>
            <p:ph type="body" sz="quarter" idx="20"/>
          </p:nvPr>
        </p:nvSpPr>
        <p:spPr>
          <a:xfrm>
            <a:off x="258057" y="4569743"/>
            <a:ext cx="5574419" cy="123111"/>
          </a:xfrm>
          <a:prstGeom prst="rect">
            <a:avLst/>
          </a:prstGeom>
        </p:spPr>
        <p:txBody>
          <a:bodyPr anchor="b" anchorCtr="0"/>
          <a:lstStyle>
            <a:lvl1pPr marL="15874" indent="0">
              <a:buNone/>
              <a:defRPr sz="800" baseline="0">
                <a:solidFill>
                  <a:srgbClr val="8E8F93"/>
                </a:solidFill>
              </a:defRPr>
            </a:lvl1pPr>
          </a:lstStyle>
          <a:p>
            <a:pPr lvl="0"/>
            <a:r>
              <a:rPr lang="en-US"/>
              <a:t>Click to edit Master text styles</a:t>
            </a:r>
          </a:p>
        </p:txBody>
      </p:sp>
      <p:sp>
        <p:nvSpPr>
          <p:cNvPr id="6" name="Content Placeholder 5"/>
          <p:cNvSpPr>
            <a:spLocks noGrp="1"/>
          </p:cNvSpPr>
          <p:nvPr>
            <p:ph sz="quarter" idx="23"/>
          </p:nvPr>
        </p:nvSpPr>
        <p:spPr>
          <a:xfrm>
            <a:off x="248010" y="1213547"/>
            <a:ext cx="5574419" cy="1370903"/>
          </a:xfrm>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1"/>
          <p:cNvSpPr>
            <a:spLocks noGrp="1"/>
          </p:cNvSpPr>
          <p:nvPr>
            <p:ph type="body" sz="quarter" idx="32"/>
          </p:nvPr>
        </p:nvSpPr>
        <p:spPr>
          <a:xfrm>
            <a:off x="252413" y="230187"/>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33"/>
          </p:nvPr>
        </p:nvSpPr>
        <p:spPr>
          <a:xfrm>
            <a:off x="252413" y="683366"/>
            <a:ext cx="8647112" cy="253916"/>
          </a:xfrm>
        </p:spPr>
        <p:txBody>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
        <p:nvSpPr>
          <p:cNvPr id="2" name="Slide Number Placeholder 5">
            <a:extLst>
              <a:ext uri="{FF2B5EF4-FFF2-40B4-BE49-F238E27FC236}">
                <a16:creationId xmlns:a16="http://schemas.microsoft.com/office/drawing/2014/main" id="{A0F0C217-7A18-3704-17CC-21B60C87597A}"/>
              </a:ext>
            </a:extLst>
          </p:cNvPr>
          <p:cNvSpPr>
            <a:spLocks noGrp="1"/>
          </p:cNvSpPr>
          <p:nvPr>
            <p:ph type="sldNum" sz="quarter" idx="35"/>
          </p:nvPr>
        </p:nvSpPr>
        <p:spPr/>
        <p:txBody>
          <a:bodyPr/>
          <a:lstStyle>
            <a:lvl1pPr>
              <a:defRPr/>
            </a:lvl1pPr>
          </a:lstStyle>
          <a:p>
            <a:pPr>
              <a:defRPr/>
            </a:pPr>
            <a:r>
              <a:rPr lang="en-US" altLang="en-US"/>
              <a:t>Page </a:t>
            </a:r>
            <a:fld id="{B97E0848-51EC-44BC-904A-B1C3349D7A37}" type="slidenum">
              <a:rPr lang="en-US" altLang="en-US" smtClean="0"/>
              <a:pPr>
                <a:defRPr/>
              </a:pPr>
              <a:t>‹#›</a:t>
            </a:fld>
            <a:endParaRPr lang="en-US" altLang="en-US"/>
          </a:p>
        </p:txBody>
      </p:sp>
      <p:sp>
        <p:nvSpPr>
          <p:cNvPr id="3" name="Footer Placeholder 4">
            <a:extLst>
              <a:ext uri="{FF2B5EF4-FFF2-40B4-BE49-F238E27FC236}">
                <a16:creationId xmlns:a16="http://schemas.microsoft.com/office/drawing/2014/main" id="{34B0946F-1E05-7687-AE59-FF3D4DF295E0}"/>
              </a:ext>
            </a:extLst>
          </p:cNvPr>
          <p:cNvSpPr>
            <a:spLocks noGrp="1"/>
          </p:cNvSpPr>
          <p:nvPr>
            <p:ph type="ftr" sz="quarter" idx="36"/>
          </p:nvPr>
        </p:nvSpPr>
        <p:spPr/>
        <p:txBody>
          <a:bodyPr/>
          <a:lstStyle>
            <a:lvl1pPr>
              <a:defRPr/>
            </a:lvl1pPr>
          </a:lstStyle>
          <a:p>
            <a:pPr>
              <a:defRPr/>
            </a:pPr>
            <a:r>
              <a:rPr lang="en-US"/>
              <a:t>Confidential Property of Schneider Electric |</a:t>
            </a:r>
          </a:p>
        </p:txBody>
      </p:sp>
    </p:spTree>
    <p:extLst>
      <p:ext uri="{BB962C8B-B14F-4D97-AF65-F5344CB8AC3E}">
        <p14:creationId xmlns:p14="http://schemas.microsoft.com/office/powerpoint/2010/main" val="2305082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14" name="Content Placeholder 2"/>
          <p:cNvSpPr>
            <a:spLocks noGrp="1"/>
          </p:cNvSpPr>
          <p:nvPr>
            <p:ph sz="quarter" idx="24"/>
          </p:nvPr>
        </p:nvSpPr>
        <p:spPr>
          <a:xfrm>
            <a:off x="4764969" y="1203325"/>
            <a:ext cx="4172656" cy="2711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11"/>
          <p:cNvSpPr>
            <a:spLocks noGrp="1"/>
          </p:cNvSpPr>
          <p:nvPr>
            <p:ph type="body" sz="quarter" idx="13"/>
          </p:nvPr>
        </p:nvSpPr>
        <p:spPr>
          <a:xfrm>
            <a:off x="4791076" y="4066302"/>
            <a:ext cx="4100514" cy="123111"/>
          </a:xfrm>
          <a:prstGeom prst="rect">
            <a:avLst/>
          </a:prstGeom>
        </p:spPr>
        <p:txBody>
          <a:bodyPr anchor="b" anchorCtr="0"/>
          <a:lstStyle>
            <a:lvl1pPr marL="15874" indent="0">
              <a:buNone/>
              <a:defRPr sz="800" baseline="0">
                <a:solidFill>
                  <a:srgbClr val="8E8F93"/>
                </a:solidFill>
              </a:defRPr>
            </a:lvl1pPr>
          </a:lstStyle>
          <a:p>
            <a:pPr lvl="0"/>
            <a:r>
              <a:rPr lang="en-US"/>
              <a:t>Click to edit Master text styles</a:t>
            </a:r>
          </a:p>
        </p:txBody>
      </p:sp>
      <p:sp>
        <p:nvSpPr>
          <p:cNvPr id="28" name="Text Placeholder 11"/>
          <p:cNvSpPr>
            <a:spLocks noGrp="1"/>
          </p:cNvSpPr>
          <p:nvPr>
            <p:ph type="body" sz="quarter" idx="15"/>
          </p:nvPr>
        </p:nvSpPr>
        <p:spPr>
          <a:xfrm>
            <a:off x="252414" y="4066302"/>
            <a:ext cx="4178298" cy="123111"/>
          </a:xfrm>
          <a:prstGeom prst="rect">
            <a:avLst/>
          </a:prstGeom>
        </p:spPr>
        <p:txBody>
          <a:bodyPr anchor="b" anchorCtr="0"/>
          <a:lstStyle>
            <a:lvl1pPr marL="15874" indent="0">
              <a:buNone/>
              <a:defRPr sz="800" baseline="0">
                <a:solidFill>
                  <a:srgbClr val="8E8F93"/>
                </a:solidFill>
              </a:defRPr>
            </a:lvl1pPr>
          </a:lstStyle>
          <a:p>
            <a:pPr lvl="0"/>
            <a:r>
              <a:rPr lang="en-US"/>
              <a:t>Click to edit Master text styles</a:t>
            </a:r>
          </a:p>
        </p:txBody>
      </p:sp>
      <p:sp>
        <p:nvSpPr>
          <p:cNvPr id="3" name="Content Placeholder 2"/>
          <p:cNvSpPr>
            <a:spLocks noGrp="1"/>
          </p:cNvSpPr>
          <p:nvPr>
            <p:ph sz="quarter" idx="22"/>
          </p:nvPr>
        </p:nvSpPr>
        <p:spPr>
          <a:xfrm>
            <a:off x="247547" y="1209296"/>
            <a:ext cx="4172656" cy="2711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1"/>
          <p:cNvSpPr>
            <a:spLocks noGrp="1"/>
          </p:cNvSpPr>
          <p:nvPr>
            <p:ph type="body" sz="quarter" idx="32"/>
          </p:nvPr>
        </p:nvSpPr>
        <p:spPr>
          <a:xfrm>
            <a:off x="252413" y="230187"/>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33"/>
          </p:nvPr>
        </p:nvSpPr>
        <p:spPr>
          <a:xfrm>
            <a:off x="252413" y="683366"/>
            <a:ext cx="8647112" cy="253916"/>
          </a:xfrm>
        </p:spPr>
        <p:txBody>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
        <p:nvSpPr>
          <p:cNvPr id="2" name="Slide Number Placeholder 5">
            <a:extLst>
              <a:ext uri="{FF2B5EF4-FFF2-40B4-BE49-F238E27FC236}">
                <a16:creationId xmlns:a16="http://schemas.microsoft.com/office/drawing/2014/main" id="{C2FF3A27-7322-18C4-5292-9FF82EFE7849}"/>
              </a:ext>
            </a:extLst>
          </p:cNvPr>
          <p:cNvSpPr>
            <a:spLocks noGrp="1"/>
          </p:cNvSpPr>
          <p:nvPr>
            <p:ph type="sldNum" sz="quarter" idx="34"/>
          </p:nvPr>
        </p:nvSpPr>
        <p:spPr/>
        <p:txBody>
          <a:bodyPr/>
          <a:lstStyle>
            <a:lvl1pPr>
              <a:defRPr/>
            </a:lvl1pPr>
          </a:lstStyle>
          <a:p>
            <a:pPr>
              <a:defRPr/>
            </a:pPr>
            <a:r>
              <a:rPr lang="en-US" altLang="en-US"/>
              <a:t>Page </a:t>
            </a:r>
            <a:fld id="{F2EAFF13-15F4-4A28-B6B6-8F26B8CF3D4E}" type="slidenum">
              <a:rPr lang="en-US" altLang="en-US" smtClean="0"/>
              <a:pPr>
                <a:defRPr/>
              </a:pPr>
              <a:t>‹#›</a:t>
            </a:fld>
            <a:endParaRPr lang="en-US" altLang="en-US"/>
          </a:p>
        </p:txBody>
      </p:sp>
      <p:sp>
        <p:nvSpPr>
          <p:cNvPr id="4" name="Footer Placeholder 4">
            <a:extLst>
              <a:ext uri="{FF2B5EF4-FFF2-40B4-BE49-F238E27FC236}">
                <a16:creationId xmlns:a16="http://schemas.microsoft.com/office/drawing/2014/main" id="{662E4C49-4EB7-2957-B39D-FF23BF2A3E6D}"/>
              </a:ext>
            </a:extLst>
          </p:cNvPr>
          <p:cNvSpPr>
            <a:spLocks noGrp="1"/>
          </p:cNvSpPr>
          <p:nvPr>
            <p:ph type="ftr" sz="quarter" idx="35"/>
          </p:nvPr>
        </p:nvSpPr>
        <p:spPr/>
        <p:txBody>
          <a:bodyPr/>
          <a:lstStyle>
            <a:lvl1pPr>
              <a:defRPr/>
            </a:lvl1pPr>
          </a:lstStyle>
          <a:p>
            <a:pPr>
              <a:defRPr/>
            </a:pPr>
            <a:r>
              <a:rPr lang="en-US"/>
              <a:t>Confidential Property of Schneider Electric |</a:t>
            </a:r>
          </a:p>
        </p:txBody>
      </p:sp>
    </p:spTree>
    <p:extLst>
      <p:ext uri="{BB962C8B-B14F-4D97-AF65-F5344CB8AC3E}">
        <p14:creationId xmlns:p14="http://schemas.microsoft.com/office/powerpoint/2010/main" val="6290199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column comparison">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5CFB63F-0D1C-EA1D-9208-6BD78C0A97E6}"/>
              </a:ext>
            </a:extLst>
          </p:cNvPr>
          <p:cNvCxnSpPr/>
          <p:nvPr userDrawn="1"/>
        </p:nvCxnSpPr>
        <p:spPr>
          <a:xfrm>
            <a:off x="4549775"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2"/>
          <p:cNvSpPr>
            <a:spLocks noGrp="1"/>
          </p:cNvSpPr>
          <p:nvPr>
            <p:ph sz="quarter" idx="22"/>
          </p:nvPr>
        </p:nvSpPr>
        <p:spPr>
          <a:xfrm>
            <a:off x="4764969" y="1203326"/>
            <a:ext cx="4172656" cy="27380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1"/>
          <p:cNvSpPr>
            <a:spLocks noGrp="1"/>
          </p:cNvSpPr>
          <p:nvPr>
            <p:ph type="body" sz="quarter" idx="13"/>
          </p:nvPr>
        </p:nvSpPr>
        <p:spPr>
          <a:xfrm>
            <a:off x="4791076" y="4066302"/>
            <a:ext cx="4100514" cy="123111"/>
          </a:xfrm>
          <a:prstGeom prst="rect">
            <a:avLst/>
          </a:prstGeom>
        </p:spPr>
        <p:txBody>
          <a:bodyPr anchor="b" anchorCtr="0"/>
          <a:lstStyle>
            <a:lvl1pPr marL="15874" indent="0">
              <a:buNone/>
              <a:defRPr sz="800" baseline="0">
                <a:solidFill>
                  <a:srgbClr val="8E8F93"/>
                </a:solidFill>
              </a:defRPr>
            </a:lvl1pPr>
          </a:lstStyle>
          <a:p>
            <a:pPr lvl="0"/>
            <a:r>
              <a:rPr lang="en-US"/>
              <a:t>Click to edit Master text styles</a:t>
            </a:r>
          </a:p>
        </p:txBody>
      </p:sp>
      <p:sp>
        <p:nvSpPr>
          <p:cNvPr id="12" name="Text Placeholder 11"/>
          <p:cNvSpPr>
            <a:spLocks noGrp="1"/>
          </p:cNvSpPr>
          <p:nvPr>
            <p:ph type="body" sz="quarter" idx="15"/>
          </p:nvPr>
        </p:nvSpPr>
        <p:spPr>
          <a:xfrm>
            <a:off x="252414" y="4066302"/>
            <a:ext cx="4178299" cy="123111"/>
          </a:xfrm>
          <a:prstGeom prst="rect">
            <a:avLst/>
          </a:prstGeom>
        </p:spPr>
        <p:txBody>
          <a:bodyPr anchor="b" anchorCtr="0"/>
          <a:lstStyle>
            <a:lvl1pPr marL="15874" indent="0">
              <a:buNone/>
              <a:defRPr sz="800" baseline="0">
                <a:solidFill>
                  <a:srgbClr val="8E8F93"/>
                </a:solidFill>
              </a:defRPr>
            </a:lvl1pPr>
          </a:lstStyle>
          <a:p>
            <a:pPr lvl="0"/>
            <a:r>
              <a:rPr lang="en-US"/>
              <a:t>Click to edit Master text styles</a:t>
            </a:r>
          </a:p>
        </p:txBody>
      </p:sp>
      <p:sp>
        <p:nvSpPr>
          <p:cNvPr id="5" name="Content Placeholder 4"/>
          <p:cNvSpPr>
            <a:spLocks noGrp="1"/>
          </p:cNvSpPr>
          <p:nvPr>
            <p:ph sz="quarter" idx="20"/>
          </p:nvPr>
        </p:nvSpPr>
        <p:spPr>
          <a:xfrm>
            <a:off x="241903" y="1203327"/>
            <a:ext cx="4178299" cy="27380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1"/>
          <p:cNvSpPr>
            <a:spLocks noGrp="1"/>
          </p:cNvSpPr>
          <p:nvPr>
            <p:ph type="body" sz="quarter" idx="32"/>
          </p:nvPr>
        </p:nvSpPr>
        <p:spPr>
          <a:xfrm>
            <a:off x="252413" y="230187"/>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8" name="Text Placeholder 13"/>
          <p:cNvSpPr>
            <a:spLocks noGrp="1"/>
          </p:cNvSpPr>
          <p:nvPr>
            <p:ph type="body" sz="quarter" idx="33"/>
          </p:nvPr>
        </p:nvSpPr>
        <p:spPr>
          <a:xfrm>
            <a:off x="252413" y="683366"/>
            <a:ext cx="8647112" cy="253916"/>
          </a:xfrm>
        </p:spPr>
        <p:txBody>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
        <p:nvSpPr>
          <p:cNvPr id="3" name="Slide Number Placeholder 5">
            <a:extLst>
              <a:ext uri="{FF2B5EF4-FFF2-40B4-BE49-F238E27FC236}">
                <a16:creationId xmlns:a16="http://schemas.microsoft.com/office/drawing/2014/main" id="{239C93BF-3D1F-8D94-748C-0E28F60987F0}"/>
              </a:ext>
            </a:extLst>
          </p:cNvPr>
          <p:cNvSpPr>
            <a:spLocks noGrp="1"/>
          </p:cNvSpPr>
          <p:nvPr>
            <p:ph type="sldNum" sz="quarter" idx="34"/>
          </p:nvPr>
        </p:nvSpPr>
        <p:spPr/>
        <p:txBody>
          <a:bodyPr/>
          <a:lstStyle>
            <a:lvl1pPr>
              <a:defRPr/>
            </a:lvl1pPr>
          </a:lstStyle>
          <a:p>
            <a:pPr>
              <a:defRPr/>
            </a:pPr>
            <a:r>
              <a:rPr lang="en-US" altLang="en-US"/>
              <a:t>Page </a:t>
            </a:r>
            <a:fld id="{D7314E09-57FB-4E44-A92C-2277D5476AFE}" type="slidenum">
              <a:rPr lang="en-US" altLang="en-US" smtClean="0"/>
              <a:pPr>
                <a:defRPr/>
              </a:pPr>
              <a:t>‹#›</a:t>
            </a:fld>
            <a:endParaRPr lang="en-US" altLang="en-US"/>
          </a:p>
        </p:txBody>
      </p:sp>
      <p:sp>
        <p:nvSpPr>
          <p:cNvPr id="4" name="Footer Placeholder 4">
            <a:extLst>
              <a:ext uri="{FF2B5EF4-FFF2-40B4-BE49-F238E27FC236}">
                <a16:creationId xmlns:a16="http://schemas.microsoft.com/office/drawing/2014/main" id="{D624E737-B874-595A-8F81-7F26610120C9}"/>
              </a:ext>
            </a:extLst>
          </p:cNvPr>
          <p:cNvSpPr>
            <a:spLocks noGrp="1"/>
          </p:cNvSpPr>
          <p:nvPr>
            <p:ph type="ftr" sz="quarter" idx="35"/>
          </p:nvPr>
        </p:nvSpPr>
        <p:spPr/>
        <p:txBody>
          <a:bodyPr/>
          <a:lstStyle>
            <a:lvl1pPr algn="l">
              <a:defRPr sz="600">
                <a:solidFill>
                  <a:schemeClr val="accent1"/>
                </a:solidFill>
                <a:latin typeface="Arial"/>
                <a:cs typeface="Arial"/>
              </a:defRPr>
            </a:lvl1pPr>
          </a:lstStyle>
          <a:p>
            <a:pPr>
              <a:defRPr/>
            </a:pPr>
            <a:r>
              <a:rPr lang="en-US"/>
              <a:t>Confidential Property of Schneider Electric |</a:t>
            </a:r>
          </a:p>
        </p:txBody>
      </p:sp>
    </p:spTree>
    <p:extLst>
      <p:ext uri="{BB962C8B-B14F-4D97-AF65-F5344CB8AC3E}">
        <p14:creationId xmlns:p14="http://schemas.microsoft.com/office/powerpoint/2010/main" val="3113518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column stacked">
    <p:spTree>
      <p:nvGrpSpPr>
        <p:cNvPr id="1" name=""/>
        <p:cNvGrpSpPr/>
        <p:nvPr/>
      </p:nvGrpSpPr>
      <p:grpSpPr>
        <a:xfrm>
          <a:off x="0" y="0"/>
          <a:ext cx="0" cy="0"/>
          <a:chOff x="0" y="0"/>
          <a:chExt cx="0" cy="0"/>
        </a:xfrm>
      </p:grpSpPr>
      <p:sp>
        <p:nvSpPr>
          <p:cNvPr id="6" name="Text Placeholder 11"/>
          <p:cNvSpPr>
            <a:spLocks noGrp="1"/>
          </p:cNvSpPr>
          <p:nvPr>
            <p:ph type="body" sz="quarter" idx="18"/>
          </p:nvPr>
        </p:nvSpPr>
        <p:spPr>
          <a:xfrm>
            <a:off x="248530" y="2698483"/>
            <a:ext cx="8633531" cy="123111"/>
          </a:xfrm>
          <a:prstGeom prst="rect">
            <a:avLst/>
          </a:prstGeom>
        </p:spPr>
        <p:txBody>
          <a:bodyPr anchor="b" anchorCtr="0">
            <a:spAutoFit/>
          </a:bodyPr>
          <a:lstStyle>
            <a:lvl1pPr marL="15874" indent="0">
              <a:buNone/>
              <a:defRPr sz="800" baseline="0">
                <a:solidFill>
                  <a:srgbClr val="8E8F93"/>
                </a:solidFill>
              </a:defRPr>
            </a:lvl1pPr>
          </a:lstStyle>
          <a:p>
            <a:pPr lvl="0"/>
            <a:r>
              <a:rPr lang="en-US"/>
              <a:t>Click to edit Master text styles</a:t>
            </a:r>
          </a:p>
        </p:txBody>
      </p:sp>
      <p:sp>
        <p:nvSpPr>
          <p:cNvPr id="11" name="Text Placeholder 11"/>
          <p:cNvSpPr>
            <a:spLocks noGrp="1"/>
          </p:cNvSpPr>
          <p:nvPr>
            <p:ph type="body" sz="quarter" idx="13"/>
          </p:nvPr>
        </p:nvSpPr>
        <p:spPr>
          <a:xfrm>
            <a:off x="4791076" y="4413143"/>
            <a:ext cx="4100514" cy="123111"/>
          </a:xfrm>
          <a:prstGeom prst="rect">
            <a:avLst/>
          </a:prstGeom>
        </p:spPr>
        <p:txBody>
          <a:bodyPr anchor="b" anchorCtr="0"/>
          <a:lstStyle>
            <a:lvl1pPr marL="15874" indent="0">
              <a:buNone/>
              <a:defRPr sz="800" baseline="0">
                <a:solidFill>
                  <a:srgbClr val="8E8F93"/>
                </a:solidFill>
              </a:defRPr>
            </a:lvl1pPr>
          </a:lstStyle>
          <a:p>
            <a:pPr lvl="0"/>
            <a:r>
              <a:rPr lang="en-US"/>
              <a:t>Click to edit Master text styles</a:t>
            </a:r>
          </a:p>
        </p:txBody>
      </p:sp>
      <p:sp>
        <p:nvSpPr>
          <p:cNvPr id="15" name="Text Placeholder 11"/>
          <p:cNvSpPr>
            <a:spLocks noGrp="1"/>
          </p:cNvSpPr>
          <p:nvPr>
            <p:ph type="body" sz="quarter" idx="16"/>
          </p:nvPr>
        </p:nvSpPr>
        <p:spPr>
          <a:xfrm>
            <a:off x="253293" y="4413143"/>
            <a:ext cx="4094871" cy="123111"/>
          </a:xfrm>
          <a:prstGeom prst="rect">
            <a:avLst/>
          </a:prstGeom>
        </p:spPr>
        <p:txBody>
          <a:bodyPr anchor="b" anchorCtr="0"/>
          <a:lstStyle>
            <a:lvl1pPr marL="15874" indent="0">
              <a:buNone/>
              <a:defRPr sz="800" baseline="0">
                <a:solidFill>
                  <a:srgbClr val="8E8F93"/>
                </a:solidFill>
              </a:defRPr>
            </a:lvl1pPr>
          </a:lstStyle>
          <a:p>
            <a:pPr lvl="0"/>
            <a:r>
              <a:rPr lang="en-US"/>
              <a:t>Click to edit Master text styles</a:t>
            </a:r>
          </a:p>
        </p:txBody>
      </p:sp>
      <p:sp>
        <p:nvSpPr>
          <p:cNvPr id="5" name="Content Placeholder 4"/>
          <p:cNvSpPr>
            <a:spLocks noGrp="1"/>
          </p:cNvSpPr>
          <p:nvPr>
            <p:ph sz="quarter" idx="24"/>
          </p:nvPr>
        </p:nvSpPr>
        <p:spPr>
          <a:xfrm>
            <a:off x="246633" y="1198258"/>
            <a:ext cx="8644953" cy="13861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11"/>
          <p:cNvSpPr>
            <a:spLocks noGrp="1"/>
          </p:cNvSpPr>
          <p:nvPr>
            <p:ph sz="quarter" idx="25"/>
          </p:nvPr>
        </p:nvSpPr>
        <p:spPr>
          <a:xfrm>
            <a:off x="248530" y="2907433"/>
            <a:ext cx="4094871" cy="1472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Content Placeholder 13"/>
          <p:cNvSpPr>
            <a:spLocks noGrp="1"/>
          </p:cNvSpPr>
          <p:nvPr>
            <p:ph sz="quarter" idx="26"/>
          </p:nvPr>
        </p:nvSpPr>
        <p:spPr>
          <a:xfrm>
            <a:off x="4791076" y="2907433"/>
            <a:ext cx="4100514" cy="1472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7" name="Text Placeholder 11"/>
          <p:cNvSpPr>
            <a:spLocks noGrp="1"/>
          </p:cNvSpPr>
          <p:nvPr>
            <p:ph type="body" sz="quarter" idx="32"/>
          </p:nvPr>
        </p:nvSpPr>
        <p:spPr>
          <a:xfrm>
            <a:off x="252413" y="230187"/>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8" name="Text Placeholder 13"/>
          <p:cNvSpPr>
            <a:spLocks noGrp="1"/>
          </p:cNvSpPr>
          <p:nvPr>
            <p:ph type="body" sz="quarter" idx="33"/>
          </p:nvPr>
        </p:nvSpPr>
        <p:spPr>
          <a:xfrm>
            <a:off x="252413" y="683366"/>
            <a:ext cx="8647112" cy="253916"/>
          </a:xfrm>
        </p:spPr>
        <p:txBody>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
        <p:nvSpPr>
          <p:cNvPr id="2" name="Slide Number Placeholder 5">
            <a:extLst>
              <a:ext uri="{FF2B5EF4-FFF2-40B4-BE49-F238E27FC236}">
                <a16:creationId xmlns:a16="http://schemas.microsoft.com/office/drawing/2014/main" id="{270A7FF5-C86B-3703-0D10-6141BCEC9408}"/>
              </a:ext>
            </a:extLst>
          </p:cNvPr>
          <p:cNvSpPr>
            <a:spLocks noGrp="1"/>
          </p:cNvSpPr>
          <p:nvPr>
            <p:ph type="sldNum" sz="quarter" idx="34"/>
          </p:nvPr>
        </p:nvSpPr>
        <p:spPr/>
        <p:txBody>
          <a:bodyPr/>
          <a:lstStyle>
            <a:lvl1pPr>
              <a:defRPr/>
            </a:lvl1pPr>
          </a:lstStyle>
          <a:p>
            <a:pPr>
              <a:defRPr/>
            </a:pPr>
            <a:r>
              <a:rPr lang="en-US" altLang="en-US"/>
              <a:t>Page </a:t>
            </a:r>
            <a:fld id="{383F3D74-3679-45B5-AD04-937D73A394DD}" type="slidenum">
              <a:rPr lang="en-US" altLang="en-US" smtClean="0"/>
              <a:pPr>
                <a:defRPr/>
              </a:pPr>
              <a:t>‹#›</a:t>
            </a:fld>
            <a:endParaRPr lang="en-US" altLang="en-US"/>
          </a:p>
        </p:txBody>
      </p:sp>
      <p:sp>
        <p:nvSpPr>
          <p:cNvPr id="3" name="Footer Placeholder 4">
            <a:extLst>
              <a:ext uri="{FF2B5EF4-FFF2-40B4-BE49-F238E27FC236}">
                <a16:creationId xmlns:a16="http://schemas.microsoft.com/office/drawing/2014/main" id="{E14A7D6E-24C7-5C9B-63BE-57794C1FAC1B}"/>
              </a:ext>
            </a:extLst>
          </p:cNvPr>
          <p:cNvSpPr>
            <a:spLocks noGrp="1"/>
          </p:cNvSpPr>
          <p:nvPr>
            <p:ph type="ftr" sz="quarter" idx="35"/>
          </p:nvPr>
        </p:nvSpPr>
        <p:spPr/>
        <p:txBody>
          <a:bodyPr/>
          <a:lstStyle>
            <a:lvl1pPr>
              <a:defRPr/>
            </a:lvl1pPr>
          </a:lstStyle>
          <a:p>
            <a:pPr>
              <a:defRPr/>
            </a:pPr>
            <a:r>
              <a:rPr lang="en-US"/>
              <a:t>Confidential Property of Schneider Electric |</a:t>
            </a:r>
          </a:p>
        </p:txBody>
      </p:sp>
    </p:spTree>
    <p:extLst>
      <p:ext uri="{BB962C8B-B14F-4D97-AF65-F5344CB8AC3E}">
        <p14:creationId xmlns:p14="http://schemas.microsoft.com/office/powerpoint/2010/main" val="3437532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9" name="Text Placeholder 11"/>
          <p:cNvSpPr>
            <a:spLocks noGrp="1"/>
          </p:cNvSpPr>
          <p:nvPr>
            <p:ph type="body" sz="quarter" idx="13"/>
          </p:nvPr>
        </p:nvSpPr>
        <p:spPr>
          <a:xfrm>
            <a:off x="252414" y="4066302"/>
            <a:ext cx="2678893" cy="123111"/>
          </a:xfrm>
          <a:prstGeom prst="rect">
            <a:avLst/>
          </a:prstGeom>
        </p:spPr>
        <p:txBody>
          <a:bodyPr anchor="b" anchorCtr="0"/>
          <a:lstStyle>
            <a:lvl1pPr marL="15874" indent="0">
              <a:buNone/>
              <a:defRPr sz="800" baseline="0">
                <a:solidFill>
                  <a:srgbClr val="8E8F93"/>
                </a:solidFill>
              </a:defRPr>
            </a:lvl1pPr>
          </a:lstStyle>
          <a:p>
            <a:pPr lvl="0"/>
            <a:r>
              <a:rPr lang="en-US"/>
              <a:t>Click to edit Master text styles</a:t>
            </a:r>
          </a:p>
        </p:txBody>
      </p:sp>
      <p:sp>
        <p:nvSpPr>
          <p:cNvPr id="26" name="Text Placeholder 11"/>
          <p:cNvSpPr>
            <a:spLocks noGrp="1"/>
          </p:cNvSpPr>
          <p:nvPr>
            <p:ph type="body" sz="quarter" idx="21"/>
          </p:nvPr>
        </p:nvSpPr>
        <p:spPr>
          <a:xfrm>
            <a:off x="6192839" y="4066302"/>
            <a:ext cx="2744787" cy="123111"/>
          </a:xfrm>
          <a:prstGeom prst="rect">
            <a:avLst/>
          </a:prstGeom>
        </p:spPr>
        <p:txBody>
          <a:bodyPr anchor="b" anchorCtr="0"/>
          <a:lstStyle>
            <a:lvl1pPr marL="15874" indent="0">
              <a:buNone/>
              <a:defRPr sz="800" baseline="0">
                <a:solidFill>
                  <a:srgbClr val="8E8F93"/>
                </a:solidFill>
              </a:defRPr>
            </a:lvl1pPr>
          </a:lstStyle>
          <a:p>
            <a:pPr lvl="0"/>
            <a:r>
              <a:rPr lang="en-US"/>
              <a:t>Click to edit Master text styles</a:t>
            </a:r>
          </a:p>
        </p:txBody>
      </p:sp>
      <p:sp>
        <p:nvSpPr>
          <p:cNvPr id="29" name="Text Placeholder 11"/>
          <p:cNvSpPr>
            <a:spLocks noGrp="1"/>
          </p:cNvSpPr>
          <p:nvPr>
            <p:ph type="body" sz="quarter" idx="24"/>
          </p:nvPr>
        </p:nvSpPr>
        <p:spPr>
          <a:xfrm>
            <a:off x="3232555" y="4066302"/>
            <a:ext cx="2717870" cy="123111"/>
          </a:xfrm>
          <a:prstGeom prst="rect">
            <a:avLst/>
          </a:prstGeom>
        </p:spPr>
        <p:txBody>
          <a:bodyPr anchor="b" anchorCtr="0"/>
          <a:lstStyle>
            <a:lvl1pPr marL="15874" indent="0">
              <a:buNone/>
              <a:defRPr sz="800" baseline="0">
                <a:solidFill>
                  <a:srgbClr val="8E8F93"/>
                </a:solidFill>
              </a:defRPr>
            </a:lvl1pPr>
          </a:lstStyle>
          <a:p>
            <a:pPr lvl="0"/>
            <a:r>
              <a:rPr lang="en-US"/>
              <a:t>Click to edit Master text styles</a:t>
            </a:r>
          </a:p>
        </p:txBody>
      </p:sp>
      <p:sp>
        <p:nvSpPr>
          <p:cNvPr id="3" name="Content Placeholder 2"/>
          <p:cNvSpPr>
            <a:spLocks noGrp="1"/>
          </p:cNvSpPr>
          <p:nvPr>
            <p:ph sz="quarter" idx="32"/>
          </p:nvPr>
        </p:nvSpPr>
        <p:spPr>
          <a:xfrm>
            <a:off x="252415" y="1192753"/>
            <a:ext cx="2698748" cy="26667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3"/>
          </p:nvPr>
        </p:nvSpPr>
        <p:spPr>
          <a:xfrm>
            <a:off x="3232555" y="1192753"/>
            <a:ext cx="2717870" cy="26695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4"/>
          </p:nvPr>
        </p:nvSpPr>
        <p:spPr>
          <a:xfrm>
            <a:off x="6192839" y="1192753"/>
            <a:ext cx="2744787" cy="26695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1"/>
          <p:cNvSpPr>
            <a:spLocks noGrp="1"/>
          </p:cNvSpPr>
          <p:nvPr>
            <p:ph type="body" sz="quarter" idx="35"/>
          </p:nvPr>
        </p:nvSpPr>
        <p:spPr>
          <a:xfrm>
            <a:off x="252413" y="230187"/>
            <a:ext cx="86852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36"/>
          </p:nvPr>
        </p:nvSpPr>
        <p:spPr>
          <a:xfrm>
            <a:off x="252413" y="683366"/>
            <a:ext cx="8685212" cy="253916"/>
          </a:xfrm>
        </p:spPr>
        <p:txBody>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
        <p:nvSpPr>
          <p:cNvPr id="2" name="Slide Number Placeholder 5">
            <a:extLst>
              <a:ext uri="{FF2B5EF4-FFF2-40B4-BE49-F238E27FC236}">
                <a16:creationId xmlns:a16="http://schemas.microsoft.com/office/drawing/2014/main" id="{2BC882B6-09E4-4B2E-8700-1C146F8CA453}"/>
              </a:ext>
            </a:extLst>
          </p:cNvPr>
          <p:cNvSpPr>
            <a:spLocks noGrp="1"/>
          </p:cNvSpPr>
          <p:nvPr>
            <p:ph type="sldNum" sz="quarter" idx="37"/>
          </p:nvPr>
        </p:nvSpPr>
        <p:spPr/>
        <p:txBody>
          <a:bodyPr/>
          <a:lstStyle>
            <a:lvl1pPr>
              <a:defRPr/>
            </a:lvl1pPr>
          </a:lstStyle>
          <a:p>
            <a:pPr>
              <a:defRPr/>
            </a:pPr>
            <a:r>
              <a:rPr lang="en-US" altLang="en-US"/>
              <a:t>Page </a:t>
            </a:r>
            <a:fld id="{C960CA71-E773-4852-8BB2-FBCD8697BDB1}" type="slidenum">
              <a:rPr lang="en-US" altLang="en-US" smtClean="0"/>
              <a:pPr>
                <a:defRPr/>
              </a:pPr>
              <a:t>‹#›</a:t>
            </a:fld>
            <a:endParaRPr lang="en-US" altLang="en-US"/>
          </a:p>
        </p:txBody>
      </p:sp>
      <p:sp>
        <p:nvSpPr>
          <p:cNvPr id="4" name="Footer Placeholder 4">
            <a:extLst>
              <a:ext uri="{FF2B5EF4-FFF2-40B4-BE49-F238E27FC236}">
                <a16:creationId xmlns:a16="http://schemas.microsoft.com/office/drawing/2014/main" id="{3189B253-0C1C-CF0A-41AF-D18BA9ED4C4B}"/>
              </a:ext>
            </a:extLst>
          </p:cNvPr>
          <p:cNvSpPr>
            <a:spLocks noGrp="1"/>
          </p:cNvSpPr>
          <p:nvPr>
            <p:ph type="ftr" sz="quarter" idx="38"/>
          </p:nvPr>
        </p:nvSpPr>
        <p:spPr/>
        <p:txBody>
          <a:bodyPr/>
          <a:lstStyle>
            <a:lvl1pPr>
              <a:defRPr/>
            </a:lvl1pPr>
          </a:lstStyle>
          <a:p>
            <a:pPr>
              <a:defRPr/>
            </a:pPr>
            <a:r>
              <a:rPr lang="en-US"/>
              <a:t>Confidential Property of Schneider Electric |</a:t>
            </a:r>
          </a:p>
        </p:txBody>
      </p:sp>
    </p:spTree>
    <p:extLst>
      <p:ext uri="{BB962C8B-B14F-4D97-AF65-F5344CB8AC3E}">
        <p14:creationId xmlns:p14="http://schemas.microsoft.com/office/powerpoint/2010/main" val="18237972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column comparison">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BDED968-E105-7729-A5AE-4C8AC7D3A49B}"/>
              </a:ext>
            </a:extLst>
          </p:cNvPr>
          <p:cNvCxnSpPr/>
          <p:nvPr userDrawn="1"/>
        </p:nvCxnSpPr>
        <p:spPr>
          <a:xfrm>
            <a:off x="3086100"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D098D882-FB5B-0930-0CF3-B2194C747901}"/>
              </a:ext>
            </a:extLst>
          </p:cNvPr>
          <p:cNvCxnSpPr/>
          <p:nvPr userDrawn="1"/>
        </p:nvCxnSpPr>
        <p:spPr>
          <a:xfrm>
            <a:off x="6076950"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9" name="Text Placeholder 11"/>
          <p:cNvSpPr>
            <a:spLocks noGrp="1"/>
          </p:cNvSpPr>
          <p:nvPr>
            <p:ph type="body" sz="quarter" idx="13"/>
          </p:nvPr>
        </p:nvSpPr>
        <p:spPr>
          <a:xfrm>
            <a:off x="252414" y="4066302"/>
            <a:ext cx="2678893" cy="123111"/>
          </a:xfrm>
          <a:prstGeom prst="rect">
            <a:avLst/>
          </a:prstGeom>
        </p:spPr>
        <p:txBody>
          <a:bodyPr anchor="b" anchorCtr="0"/>
          <a:lstStyle>
            <a:lvl1pPr marL="15874" indent="0">
              <a:buNone/>
              <a:defRPr sz="800" baseline="0">
                <a:solidFill>
                  <a:srgbClr val="8E8F93"/>
                </a:solidFill>
              </a:defRPr>
            </a:lvl1pPr>
          </a:lstStyle>
          <a:p>
            <a:pPr lvl="0"/>
            <a:r>
              <a:rPr lang="en-US"/>
              <a:t>Click to edit Master text styles</a:t>
            </a:r>
          </a:p>
        </p:txBody>
      </p:sp>
      <p:sp>
        <p:nvSpPr>
          <p:cNvPr id="26" name="Text Placeholder 11"/>
          <p:cNvSpPr>
            <a:spLocks noGrp="1"/>
          </p:cNvSpPr>
          <p:nvPr>
            <p:ph type="body" sz="quarter" idx="21"/>
          </p:nvPr>
        </p:nvSpPr>
        <p:spPr>
          <a:xfrm>
            <a:off x="6192839" y="4066302"/>
            <a:ext cx="2744787" cy="123111"/>
          </a:xfrm>
          <a:prstGeom prst="rect">
            <a:avLst/>
          </a:prstGeom>
        </p:spPr>
        <p:txBody>
          <a:bodyPr anchor="b" anchorCtr="0"/>
          <a:lstStyle>
            <a:lvl1pPr marL="15874" indent="0">
              <a:buNone/>
              <a:defRPr sz="800" baseline="0">
                <a:solidFill>
                  <a:srgbClr val="8E8F93"/>
                </a:solidFill>
              </a:defRPr>
            </a:lvl1pPr>
          </a:lstStyle>
          <a:p>
            <a:pPr lvl="0"/>
            <a:r>
              <a:rPr lang="en-US"/>
              <a:t>Click to edit Master text styles</a:t>
            </a:r>
          </a:p>
        </p:txBody>
      </p:sp>
      <p:sp>
        <p:nvSpPr>
          <p:cNvPr id="29" name="Text Placeholder 11"/>
          <p:cNvSpPr>
            <a:spLocks noGrp="1"/>
          </p:cNvSpPr>
          <p:nvPr>
            <p:ph type="body" sz="quarter" idx="24"/>
          </p:nvPr>
        </p:nvSpPr>
        <p:spPr>
          <a:xfrm>
            <a:off x="3232555" y="4066302"/>
            <a:ext cx="2717870" cy="123111"/>
          </a:xfrm>
          <a:prstGeom prst="rect">
            <a:avLst/>
          </a:prstGeom>
        </p:spPr>
        <p:txBody>
          <a:bodyPr anchor="b" anchorCtr="0"/>
          <a:lstStyle>
            <a:lvl1pPr marL="15874" indent="0">
              <a:buNone/>
              <a:defRPr sz="800" baseline="0">
                <a:solidFill>
                  <a:srgbClr val="8E8F93"/>
                </a:solidFill>
              </a:defRPr>
            </a:lvl1pPr>
          </a:lstStyle>
          <a:p>
            <a:pPr lvl="0"/>
            <a:r>
              <a:rPr lang="en-US"/>
              <a:t>Click to edit Master text styles</a:t>
            </a:r>
          </a:p>
        </p:txBody>
      </p:sp>
      <p:sp>
        <p:nvSpPr>
          <p:cNvPr id="3" name="Content Placeholder 2"/>
          <p:cNvSpPr>
            <a:spLocks noGrp="1"/>
          </p:cNvSpPr>
          <p:nvPr>
            <p:ph sz="quarter" idx="32"/>
          </p:nvPr>
        </p:nvSpPr>
        <p:spPr>
          <a:xfrm>
            <a:off x="252415" y="1192753"/>
            <a:ext cx="2698748" cy="26667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3"/>
          </p:nvPr>
        </p:nvSpPr>
        <p:spPr>
          <a:xfrm>
            <a:off x="3232555" y="1192753"/>
            <a:ext cx="2717870" cy="26695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4"/>
          </p:nvPr>
        </p:nvSpPr>
        <p:spPr>
          <a:xfrm>
            <a:off x="6192839" y="1192753"/>
            <a:ext cx="2744787" cy="26695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1"/>
          <p:cNvSpPr>
            <a:spLocks noGrp="1"/>
          </p:cNvSpPr>
          <p:nvPr>
            <p:ph type="body" sz="quarter" idx="35"/>
          </p:nvPr>
        </p:nvSpPr>
        <p:spPr>
          <a:xfrm>
            <a:off x="252413" y="230187"/>
            <a:ext cx="86852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36"/>
          </p:nvPr>
        </p:nvSpPr>
        <p:spPr>
          <a:xfrm>
            <a:off x="252413" y="683366"/>
            <a:ext cx="8685212" cy="253916"/>
          </a:xfrm>
        </p:spPr>
        <p:txBody>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
        <p:nvSpPr>
          <p:cNvPr id="5" name="Slide Number Placeholder 5">
            <a:extLst>
              <a:ext uri="{FF2B5EF4-FFF2-40B4-BE49-F238E27FC236}">
                <a16:creationId xmlns:a16="http://schemas.microsoft.com/office/drawing/2014/main" id="{5B507B65-F1B6-7D7C-D31D-74B492BD86E5}"/>
              </a:ext>
            </a:extLst>
          </p:cNvPr>
          <p:cNvSpPr>
            <a:spLocks noGrp="1"/>
          </p:cNvSpPr>
          <p:nvPr>
            <p:ph type="sldNum" sz="quarter" idx="37"/>
          </p:nvPr>
        </p:nvSpPr>
        <p:spPr/>
        <p:txBody>
          <a:bodyPr/>
          <a:lstStyle>
            <a:lvl1pPr>
              <a:defRPr/>
            </a:lvl1pPr>
          </a:lstStyle>
          <a:p>
            <a:pPr>
              <a:defRPr/>
            </a:pPr>
            <a:r>
              <a:rPr lang="en-US" altLang="en-US"/>
              <a:t>Page </a:t>
            </a:r>
            <a:fld id="{0CCD1375-744A-4C2B-84AD-93CC9FDF5CF0}" type="slidenum">
              <a:rPr lang="en-US" altLang="en-US" smtClean="0"/>
              <a:pPr>
                <a:defRPr/>
              </a:pPr>
              <a:t>‹#›</a:t>
            </a:fld>
            <a:endParaRPr lang="en-US" altLang="en-US"/>
          </a:p>
        </p:txBody>
      </p:sp>
      <p:sp>
        <p:nvSpPr>
          <p:cNvPr id="7" name="Footer Placeholder 4">
            <a:extLst>
              <a:ext uri="{FF2B5EF4-FFF2-40B4-BE49-F238E27FC236}">
                <a16:creationId xmlns:a16="http://schemas.microsoft.com/office/drawing/2014/main" id="{60BCE6A3-1EFE-7099-B20A-68ABCE959608}"/>
              </a:ext>
            </a:extLst>
          </p:cNvPr>
          <p:cNvSpPr>
            <a:spLocks noGrp="1"/>
          </p:cNvSpPr>
          <p:nvPr>
            <p:ph type="ftr" sz="quarter" idx="38"/>
          </p:nvPr>
        </p:nvSpPr>
        <p:spPr/>
        <p:txBody>
          <a:bodyPr/>
          <a:lstStyle>
            <a:lvl1pPr algn="l">
              <a:defRPr sz="600">
                <a:solidFill>
                  <a:schemeClr val="accent1"/>
                </a:solidFill>
                <a:latin typeface="Arial"/>
                <a:cs typeface="Arial"/>
              </a:defRPr>
            </a:lvl1pPr>
          </a:lstStyle>
          <a:p>
            <a:pPr>
              <a:defRPr/>
            </a:pPr>
            <a:r>
              <a:rPr lang="en-US"/>
              <a:t>Confidential Property of Schneider Electric |</a:t>
            </a:r>
          </a:p>
        </p:txBody>
      </p:sp>
    </p:spTree>
    <p:extLst>
      <p:ext uri="{BB962C8B-B14F-4D97-AF65-F5344CB8AC3E}">
        <p14:creationId xmlns:p14="http://schemas.microsoft.com/office/powerpoint/2010/main" val="32778969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column stacked">
    <p:spTree>
      <p:nvGrpSpPr>
        <p:cNvPr id="1" name=""/>
        <p:cNvGrpSpPr/>
        <p:nvPr/>
      </p:nvGrpSpPr>
      <p:grpSpPr>
        <a:xfrm>
          <a:off x="0" y="0"/>
          <a:ext cx="0" cy="0"/>
          <a:chOff x="0" y="0"/>
          <a:chExt cx="0" cy="0"/>
        </a:xfrm>
      </p:grpSpPr>
      <p:sp>
        <p:nvSpPr>
          <p:cNvPr id="5" name="Content Placeholder 4"/>
          <p:cNvSpPr>
            <a:spLocks noGrp="1"/>
          </p:cNvSpPr>
          <p:nvPr>
            <p:ph sz="quarter" idx="32"/>
          </p:nvPr>
        </p:nvSpPr>
        <p:spPr>
          <a:xfrm>
            <a:off x="252413" y="1203327"/>
            <a:ext cx="8639175" cy="1381124"/>
          </a:xfrm>
        </p:spPr>
        <p:txBody>
          <a:bodyPr wrap="square"/>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11"/>
          <p:cNvSpPr>
            <a:spLocks noGrp="1"/>
          </p:cNvSpPr>
          <p:nvPr>
            <p:ph sz="quarter" idx="33"/>
          </p:nvPr>
        </p:nvSpPr>
        <p:spPr>
          <a:xfrm>
            <a:off x="252413" y="2872039"/>
            <a:ext cx="2683481" cy="1446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Content Placeholder 14"/>
          <p:cNvSpPr>
            <a:spLocks noGrp="1"/>
          </p:cNvSpPr>
          <p:nvPr>
            <p:ph sz="quarter" idx="34"/>
          </p:nvPr>
        </p:nvSpPr>
        <p:spPr>
          <a:xfrm>
            <a:off x="3232554" y="2872039"/>
            <a:ext cx="2678893" cy="1446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9" name="Content Placeholder 18"/>
          <p:cNvSpPr>
            <a:spLocks noGrp="1"/>
          </p:cNvSpPr>
          <p:nvPr>
            <p:ph sz="quarter" idx="35"/>
          </p:nvPr>
        </p:nvSpPr>
        <p:spPr>
          <a:xfrm>
            <a:off x="6192838" y="2872039"/>
            <a:ext cx="2678893" cy="1446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11"/>
          <p:cNvSpPr>
            <a:spLocks noGrp="1"/>
          </p:cNvSpPr>
          <p:nvPr>
            <p:ph type="body" sz="quarter" idx="18"/>
          </p:nvPr>
        </p:nvSpPr>
        <p:spPr>
          <a:xfrm>
            <a:off x="258056" y="2630753"/>
            <a:ext cx="8633531" cy="123111"/>
          </a:xfrm>
          <a:prstGeom prst="rect">
            <a:avLst/>
          </a:prstGeom>
        </p:spPr>
        <p:txBody>
          <a:bodyPr anchor="b" anchorCtr="0"/>
          <a:lstStyle>
            <a:lvl1pPr marL="15874" indent="0">
              <a:buNone/>
              <a:defRPr sz="800" baseline="0">
                <a:solidFill>
                  <a:srgbClr val="8E8F93"/>
                </a:solidFill>
              </a:defRPr>
            </a:lvl1pPr>
          </a:lstStyle>
          <a:p>
            <a:pPr lvl="0"/>
            <a:r>
              <a:rPr lang="en-US"/>
              <a:t>Click to edit Master text styles</a:t>
            </a:r>
          </a:p>
        </p:txBody>
      </p:sp>
      <p:sp>
        <p:nvSpPr>
          <p:cNvPr id="14" name="Text Placeholder 11"/>
          <p:cNvSpPr>
            <a:spLocks noGrp="1"/>
          </p:cNvSpPr>
          <p:nvPr>
            <p:ph type="body" sz="quarter" idx="13"/>
          </p:nvPr>
        </p:nvSpPr>
        <p:spPr>
          <a:xfrm>
            <a:off x="252414" y="4376263"/>
            <a:ext cx="2683481" cy="123111"/>
          </a:xfrm>
          <a:prstGeom prst="rect">
            <a:avLst/>
          </a:prstGeom>
        </p:spPr>
        <p:txBody>
          <a:bodyPr anchor="b" anchorCtr="0"/>
          <a:lstStyle>
            <a:lvl1pPr marL="15874" indent="0">
              <a:buNone/>
              <a:defRPr sz="800" baseline="0">
                <a:solidFill>
                  <a:srgbClr val="8E8F93"/>
                </a:solidFill>
              </a:defRPr>
            </a:lvl1pPr>
          </a:lstStyle>
          <a:p>
            <a:pPr lvl="0"/>
            <a:r>
              <a:rPr lang="en-US"/>
              <a:t>Click to edit Master text styles</a:t>
            </a:r>
          </a:p>
        </p:txBody>
      </p:sp>
      <p:sp>
        <p:nvSpPr>
          <p:cNvPr id="16" name="Text Placeholder 11"/>
          <p:cNvSpPr>
            <a:spLocks noGrp="1"/>
          </p:cNvSpPr>
          <p:nvPr>
            <p:ph type="body" sz="quarter" idx="21"/>
          </p:nvPr>
        </p:nvSpPr>
        <p:spPr>
          <a:xfrm>
            <a:off x="6192838" y="4376263"/>
            <a:ext cx="2678893" cy="123111"/>
          </a:xfrm>
          <a:prstGeom prst="rect">
            <a:avLst/>
          </a:prstGeom>
        </p:spPr>
        <p:txBody>
          <a:bodyPr anchor="b" anchorCtr="0"/>
          <a:lstStyle>
            <a:lvl1pPr marL="15874" indent="0">
              <a:buNone/>
              <a:defRPr sz="800" baseline="0">
                <a:solidFill>
                  <a:srgbClr val="8E8F93"/>
                </a:solidFill>
              </a:defRPr>
            </a:lvl1pPr>
          </a:lstStyle>
          <a:p>
            <a:pPr lvl="0"/>
            <a:r>
              <a:rPr lang="en-US"/>
              <a:t>Click to edit Master text styles</a:t>
            </a:r>
          </a:p>
        </p:txBody>
      </p:sp>
      <p:sp>
        <p:nvSpPr>
          <p:cNvPr id="18" name="Text Placeholder 11"/>
          <p:cNvSpPr>
            <a:spLocks noGrp="1"/>
          </p:cNvSpPr>
          <p:nvPr>
            <p:ph type="body" sz="quarter" idx="24"/>
          </p:nvPr>
        </p:nvSpPr>
        <p:spPr>
          <a:xfrm>
            <a:off x="3232554" y="4376263"/>
            <a:ext cx="2678893" cy="123111"/>
          </a:xfrm>
          <a:prstGeom prst="rect">
            <a:avLst/>
          </a:prstGeom>
        </p:spPr>
        <p:txBody>
          <a:bodyPr anchor="b" anchorCtr="0"/>
          <a:lstStyle>
            <a:lvl1pPr marL="15874" indent="0">
              <a:buNone/>
              <a:defRPr sz="800" baseline="0">
                <a:solidFill>
                  <a:srgbClr val="8E8F93"/>
                </a:solidFill>
              </a:defRPr>
            </a:lvl1pPr>
          </a:lstStyle>
          <a:p>
            <a:pPr lvl="0"/>
            <a:r>
              <a:rPr lang="en-US"/>
              <a:t>Click to edit Master text styles</a:t>
            </a:r>
          </a:p>
        </p:txBody>
      </p:sp>
      <p:sp>
        <p:nvSpPr>
          <p:cNvPr id="21" name="Text Placeholder 11"/>
          <p:cNvSpPr>
            <a:spLocks noGrp="1"/>
          </p:cNvSpPr>
          <p:nvPr>
            <p:ph type="body" sz="quarter" idx="36"/>
          </p:nvPr>
        </p:nvSpPr>
        <p:spPr>
          <a:xfrm>
            <a:off x="252413" y="230187"/>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22" name="Text Placeholder 13"/>
          <p:cNvSpPr>
            <a:spLocks noGrp="1"/>
          </p:cNvSpPr>
          <p:nvPr>
            <p:ph type="body" sz="quarter" idx="37"/>
          </p:nvPr>
        </p:nvSpPr>
        <p:spPr>
          <a:xfrm>
            <a:off x="252413" y="683366"/>
            <a:ext cx="8647112" cy="253916"/>
          </a:xfrm>
        </p:spPr>
        <p:txBody>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
        <p:nvSpPr>
          <p:cNvPr id="2" name="Slide Number Placeholder 5">
            <a:extLst>
              <a:ext uri="{FF2B5EF4-FFF2-40B4-BE49-F238E27FC236}">
                <a16:creationId xmlns:a16="http://schemas.microsoft.com/office/drawing/2014/main" id="{38CD76C9-DACF-CF88-C2BA-81D306544FF8}"/>
              </a:ext>
            </a:extLst>
          </p:cNvPr>
          <p:cNvSpPr>
            <a:spLocks noGrp="1"/>
          </p:cNvSpPr>
          <p:nvPr>
            <p:ph type="sldNum" sz="quarter" idx="38"/>
          </p:nvPr>
        </p:nvSpPr>
        <p:spPr/>
        <p:txBody>
          <a:bodyPr/>
          <a:lstStyle>
            <a:lvl1pPr>
              <a:defRPr/>
            </a:lvl1pPr>
          </a:lstStyle>
          <a:p>
            <a:pPr>
              <a:defRPr/>
            </a:pPr>
            <a:r>
              <a:rPr lang="en-US" altLang="en-US"/>
              <a:t>Page </a:t>
            </a:r>
            <a:fld id="{3550F82D-BDC7-48AE-B4DA-E3BEE8BB91D6}" type="slidenum">
              <a:rPr lang="en-US" altLang="en-US" smtClean="0"/>
              <a:pPr>
                <a:defRPr/>
              </a:pPr>
              <a:t>‹#›</a:t>
            </a:fld>
            <a:endParaRPr lang="en-US" altLang="en-US"/>
          </a:p>
        </p:txBody>
      </p:sp>
      <p:sp>
        <p:nvSpPr>
          <p:cNvPr id="3" name="Footer Placeholder 4">
            <a:extLst>
              <a:ext uri="{FF2B5EF4-FFF2-40B4-BE49-F238E27FC236}">
                <a16:creationId xmlns:a16="http://schemas.microsoft.com/office/drawing/2014/main" id="{0719CDAB-1113-DADD-D54F-E06E0A5CA0CD}"/>
              </a:ext>
            </a:extLst>
          </p:cNvPr>
          <p:cNvSpPr>
            <a:spLocks noGrp="1"/>
          </p:cNvSpPr>
          <p:nvPr>
            <p:ph type="ftr" sz="quarter" idx="39"/>
          </p:nvPr>
        </p:nvSpPr>
        <p:spPr/>
        <p:txBody>
          <a:bodyPr/>
          <a:lstStyle>
            <a:lvl1pPr>
              <a:defRPr/>
            </a:lvl1pPr>
          </a:lstStyle>
          <a:p>
            <a:pPr>
              <a:defRPr/>
            </a:pPr>
            <a:r>
              <a:rPr lang="en-US"/>
              <a:t>Confidential Property of Schneider Electric |</a:t>
            </a:r>
          </a:p>
        </p:txBody>
      </p:sp>
    </p:spTree>
    <p:extLst>
      <p:ext uri="{BB962C8B-B14F-4D97-AF65-F5344CB8AC3E}">
        <p14:creationId xmlns:p14="http://schemas.microsoft.com/office/powerpoint/2010/main" val="2318343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orizontal Spli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3895A1-E6F8-E9E5-11E5-DFEF8FF45E05}"/>
              </a:ext>
            </a:extLst>
          </p:cNvPr>
          <p:cNvSpPr/>
          <p:nvPr userDrawn="1"/>
        </p:nvSpPr>
        <p:spPr>
          <a:xfrm>
            <a:off x="0" y="0"/>
            <a:ext cx="9144000" cy="127635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anchor="ctr"/>
          <a:lstStyle/>
          <a:p>
            <a:pPr algn="ctr" defTabSz="457184" eaLnBrk="1" fontAlgn="auto" hangingPunct="1">
              <a:spcBef>
                <a:spcPts val="0"/>
              </a:spcBef>
              <a:spcAft>
                <a:spcPts val="0"/>
              </a:spcAft>
              <a:defRPr/>
            </a:pPr>
            <a:endParaRPr lang="en-US"/>
          </a:p>
        </p:txBody>
      </p:sp>
      <p:sp>
        <p:nvSpPr>
          <p:cNvPr id="3" name="Rectangle 2">
            <a:extLst>
              <a:ext uri="{FF2B5EF4-FFF2-40B4-BE49-F238E27FC236}">
                <a16:creationId xmlns:a16="http://schemas.microsoft.com/office/drawing/2014/main" id="{61D5CD29-9A70-85A4-9064-DA7DFFF0875F}"/>
              </a:ext>
            </a:extLst>
          </p:cNvPr>
          <p:cNvSpPr/>
          <p:nvPr userDrawn="1"/>
        </p:nvSpPr>
        <p:spPr>
          <a:xfrm>
            <a:off x="0" y="1104900"/>
            <a:ext cx="9144000" cy="371475"/>
          </a:xfrm>
          <a:prstGeom prst="rect">
            <a:avLst/>
          </a:prstGeom>
          <a:solidFill>
            <a:schemeClr val="bg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anchor="ctr"/>
          <a:lstStyle/>
          <a:p>
            <a:pPr algn="ctr" defTabSz="457184" eaLnBrk="1" fontAlgn="auto" hangingPunct="1">
              <a:spcBef>
                <a:spcPts val="0"/>
              </a:spcBef>
              <a:spcAft>
                <a:spcPts val="0"/>
              </a:spcAft>
              <a:defRPr/>
            </a:pPr>
            <a:endParaRPr lang="en-US"/>
          </a:p>
        </p:txBody>
      </p:sp>
      <p:sp>
        <p:nvSpPr>
          <p:cNvPr id="5" name="Content Placeholder 4"/>
          <p:cNvSpPr>
            <a:spLocks noGrp="1"/>
          </p:cNvSpPr>
          <p:nvPr>
            <p:ph sz="quarter" idx="32"/>
          </p:nvPr>
        </p:nvSpPr>
        <p:spPr>
          <a:xfrm>
            <a:off x="252413" y="1735871"/>
            <a:ext cx="8639175" cy="2644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1"/>
          <p:cNvSpPr>
            <a:spLocks noGrp="1"/>
          </p:cNvSpPr>
          <p:nvPr>
            <p:ph type="body" sz="quarter" idx="33"/>
          </p:nvPr>
        </p:nvSpPr>
        <p:spPr>
          <a:xfrm>
            <a:off x="252413" y="230187"/>
            <a:ext cx="8647112" cy="369332"/>
          </a:xfrm>
        </p:spPr>
        <p:txBody>
          <a:bodyPr/>
          <a:lstStyle>
            <a:lvl1pPr>
              <a:buFontTx/>
              <a:buNone/>
              <a:defRPr sz="240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6" name="Text Placeholder 13"/>
          <p:cNvSpPr>
            <a:spLocks noGrp="1"/>
          </p:cNvSpPr>
          <p:nvPr>
            <p:ph type="body" sz="quarter" idx="34"/>
          </p:nvPr>
        </p:nvSpPr>
        <p:spPr>
          <a:xfrm>
            <a:off x="252413" y="683366"/>
            <a:ext cx="8647112" cy="253916"/>
          </a:xfrm>
        </p:spPr>
        <p:txBody>
          <a:bodyPr/>
          <a:lstStyle>
            <a:lvl1pPr marL="358762" indent="-342888">
              <a:buFontTx/>
              <a:buNone/>
              <a:defRPr sz="1600">
                <a:solidFill>
                  <a:schemeClr val="bg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
        <p:nvSpPr>
          <p:cNvPr id="4" name="Slide Number Placeholder 5">
            <a:extLst>
              <a:ext uri="{FF2B5EF4-FFF2-40B4-BE49-F238E27FC236}">
                <a16:creationId xmlns:a16="http://schemas.microsoft.com/office/drawing/2014/main" id="{21455BBF-9568-5E09-1DE6-DF5A828369BC}"/>
              </a:ext>
            </a:extLst>
          </p:cNvPr>
          <p:cNvSpPr>
            <a:spLocks noGrp="1"/>
          </p:cNvSpPr>
          <p:nvPr>
            <p:ph type="sldNum" sz="quarter" idx="35"/>
          </p:nvPr>
        </p:nvSpPr>
        <p:spPr/>
        <p:txBody>
          <a:bodyPr/>
          <a:lstStyle>
            <a:lvl1pPr>
              <a:defRPr/>
            </a:lvl1pPr>
          </a:lstStyle>
          <a:p>
            <a:pPr>
              <a:defRPr/>
            </a:pPr>
            <a:r>
              <a:rPr lang="en-US" altLang="en-US"/>
              <a:t>Page </a:t>
            </a:r>
            <a:fld id="{3099A1AE-EB2A-4B40-BC51-9E8BB1B6932C}" type="slidenum">
              <a:rPr lang="en-US" altLang="en-US" smtClean="0"/>
              <a:pPr>
                <a:defRPr/>
              </a:pPr>
              <a:t>‹#›</a:t>
            </a:fld>
            <a:endParaRPr lang="en-US" altLang="en-US"/>
          </a:p>
        </p:txBody>
      </p:sp>
      <p:sp>
        <p:nvSpPr>
          <p:cNvPr id="6" name="Footer Placeholder 4">
            <a:extLst>
              <a:ext uri="{FF2B5EF4-FFF2-40B4-BE49-F238E27FC236}">
                <a16:creationId xmlns:a16="http://schemas.microsoft.com/office/drawing/2014/main" id="{8F047F22-1E4A-BAD7-2915-E07F832D2DCB}"/>
              </a:ext>
            </a:extLst>
          </p:cNvPr>
          <p:cNvSpPr>
            <a:spLocks noGrp="1"/>
          </p:cNvSpPr>
          <p:nvPr>
            <p:ph type="ftr" sz="quarter" idx="36"/>
          </p:nvPr>
        </p:nvSpPr>
        <p:spPr/>
        <p:txBody>
          <a:bodyPr/>
          <a:lstStyle>
            <a:lvl1pPr algn="l">
              <a:defRPr sz="600">
                <a:solidFill>
                  <a:schemeClr val="accent1"/>
                </a:solidFill>
                <a:latin typeface="Arial"/>
                <a:cs typeface="Arial"/>
              </a:defRPr>
            </a:lvl1pPr>
          </a:lstStyle>
          <a:p>
            <a:pPr>
              <a:defRPr/>
            </a:pPr>
            <a:r>
              <a:rPr lang="en-US"/>
              <a:t>Confidential Property of Schneider Electric |</a:t>
            </a:r>
          </a:p>
        </p:txBody>
      </p:sp>
    </p:spTree>
    <p:extLst>
      <p:ext uri="{BB962C8B-B14F-4D97-AF65-F5344CB8AC3E}">
        <p14:creationId xmlns:p14="http://schemas.microsoft.com/office/powerpoint/2010/main" val="12097831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slide ">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2B16F99-816A-277D-C378-D9279A2DF2AF}"/>
              </a:ext>
            </a:extLst>
          </p:cNvPr>
          <p:cNvSpPr>
            <a:spLocks noGrp="1"/>
          </p:cNvSpPr>
          <p:nvPr>
            <p:ph type="sldNum" sz="quarter" idx="10"/>
          </p:nvPr>
        </p:nvSpPr>
        <p:spPr/>
        <p:txBody>
          <a:bodyPr/>
          <a:lstStyle>
            <a:lvl1pPr>
              <a:defRPr/>
            </a:lvl1pPr>
          </a:lstStyle>
          <a:p>
            <a:pPr>
              <a:defRPr/>
            </a:pPr>
            <a:r>
              <a:rPr lang="en-US" altLang="en-US"/>
              <a:t>Page </a:t>
            </a:r>
            <a:fld id="{33D9E76D-455E-4E88-B6C7-7A27D5E2360D}" type="slidenum">
              <a:rPr lang="en-US" altLang="en-US" smtClean="0"/>
              <a:pPr>
                <a:defRPr/>
              </a:pPr>
              <a:t>‹#›</a:t>
            </a:fld>
            <a:endParaRPr lang="en-US" altLang="en-US"/>
          </a:p>
        </p:txBody>
      </p:sp>
      <p:sp>
        <p:nvSpPr>
          <p:cNvPr id="3" name="Footer Placeholder 4">
            <a:extLst>
              <a:ext uri="{FF2B5EF4-FFF2-40B4-BE49-F238E27FC236}">
                <a16:creationId xmlns:a16="http://schemas.microsoft.com/office/drawing/2014/main" id="{BAA7BC9F-374B-E958-6727-C5389C5DB573}"/>
              </a:ext>
            </a:extLst>
          </p:cNvPr>
          <p:cNvSpPr>
            <a:spLocks noGrp="1"/>
          </p:cNvSpPr>
          <p:nvPr>
            <p:ph type="ftr" sz="quarter" idx="11"/>
          </p:nvPr>
        </p:nvSpPr>
        <p:spPr/>
        <p:txBody>
          <a:bodyPr/>
          <a:lstStyle>
            <a:lvl1pPr>
              <a:defRPr/>
            </a:lvl1pPr>
          </a:lstStyle>
          <a:p>
            <a:pPr>
              <a:defRPr/>
            </a:pPr>
            <a:r>
              <a:rPr lang="en-US"/>
              <a:t>Confidential Property of Schneider Electric |</a:t>
            </a:r>
          </a:p>
        </p:txBody>
      </p:sp>
    </p:spTree>
    <p:extLst>
      <p:ext uri="{BB962C8B-B14F-4D97-AF65-F5344CB8AC3E}">
        <p14:creationId xmlns:p14="http://schemas.microsoft.com/office/powerpoint/2010/main" val="1580088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ustom Layout">
    <p:bg>
      <p:bgPr>
        <a:solidFill>
          <a:schemeClr val="tx2"/>
        </a:solidFill>
        <a:effectLst/>
      </p:bgPr>
    </p:bg>
    <p:spTree>
      <p:nvGrpSpPr>
        <p:cNvPr id="1" name=""/>
        <p:cNvGrpSpPr/>
        <p:nvPr/>
      </p:nvGrpSpPr>
      <p:grpSpPr>
        <a:xfrm>
          <a:off x="0" y="0"/>
          <a:ext cx="0" cy="0"/>
          <a:chOff x="0" y="0"/>
          <a:chExt cx="0" cy="0"/>
        </a:xfrm>
      </p:grpSpPr>
      <p:pic>
        <p:nvPicPr>
          <p:cNvPr id="2" name="Picture 5" descr="schneider_LIO_White_RGB.png">
            <a:extLst>
              <a:ext uri="{FF2B5EF4-FFF2-40B4-BE49-F238E27FC236}">
                <a16:creationId xmlns:a16="http://schemas.microsoft.com/office/drawing/2014/main" id="{33B1C454-D1E5-2C27-07CF-B9740AE7AAD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32088" y="2065338"/>
            <a:ext cx="367982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425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w/ Image Option1">
    <p:spTree>
      <p:nvGrpSpPr>
        <p:cNvPr id="1" name=""/>
        <p:cNvGrpSpPr/>
        <p:nvPr/>
      </p:nvGrpSpPr>
      <p:grpSpPr>
        <a:xfrm>
          <a:off x="0" y="0"/>
          <a:ext cx="0" cy="0"/>
          <a:chOff x="0" y="0"/>
          <a:chExt cx="0" cy="0"/>
        </a:xfrm>
      </p:grpSpPr>
      <p:pic>
        <p:nvPicPr>
          <p:cNvPr id="2" name="Picture 1" descr="schneider_LIO_Life-Green_RGB.png">
            <a:extLst>
              <a:ext uri="{FF2B5EF4-FFF2-40B4-BE49-F238E27FC236}">
                <a16:creationId xmlns:a16="http://schemas.microsoft.com/office/drawing/2014/main" id="{F8FAEA7E-D72C-1A8C-11E5-6B07FF2E63A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67550" y="4494213"/>
            <a:ext cx="2041525"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icture Placeholder 5"/>
          <p:cNvSpPr>
            <a:spLocks noGrp="1"/>
          </p:cNvSpPr>
          <p:nvPr>
            <p:ph type="pic" sz="quarter" idx="10"/>
          </p:nvPr>
        </p:nvSpPr>
        <p:spPr>
          <a:xfrm>
            <a:off x="0" y="0"/>
            <a:ext cx="9144000" cy="5143500"/>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pPr lvl="0"/>
            <a:r>
              <a:rPr lang="en-US" noProof="0"/>
              <a:t>Click icon to add picture</a:t>
            </a:r>
            <a:endParaRPr lang="en-US" noProof="0" dirty="0"/>
          </a:p>
        </p:txBody>
      </p:sp>
      <p:sp>
        <p:nvSpPr>
          <p:cNvPr id="5" name="Title 1"/>
          <p:cNvSpPr>
            <a:spLocks noGrp="1"/>
          </p:cNvSpPr>
          <p:nvPr>
            <p:ph type="title"/>
          </p:nvPr>
        </p:nvSpPr>
        <p:spPr>
          <a:xfrm>
            <a:off x="0" y="2041071"/>
            <a:ext cx="9144000" cy="867640"/>
          </a:xfrm>
          <a:prstGeom prst="rect">
            <a:avLst/>
          </a:prstGeom>
          <a:solidFill>
            <a:schemeClr val="tx2">
              <a:alpha val="80000"/>
            </a:schemeClr>
          </a:solidFill>
        </p:spPr>
        <p:txBody>
          <a:bodyPr lIns="252000" tIns="0" rIns="0" bIns="0" anchor="ctr" anchorCtr="0"/>
          <a:lstStyle>
            <a:lvl1pPr algn="l">
              <a:defRPr sz="2400" baseline="0">
                <a:solidFill>
                  <a:srgbClr val="FFFFFF"/>
                </a:solidFill>
              </a:defRPr>
            </a:lvl1pPr>
          </a:lstStyle>
          <a:p>
            <a:r>
              <a:rPr lang="en-US"/>
              <a:t>Click to edit Master title style</a:t>
            </a:r>
            <a:endParaRPr lang="en-US" dirty="0"/>
          </a:p>
        </p:txBody>
      </p:sp>
      <p:sp>
        <p:nvSpPr>
          <p:cNvPr id="6" name="Text Placeholder 9"/>
          <p:cNvSpPr>
            <a:spLocks noGrp="1"/>
          </p:cNvSpPr>
          <p:nvPr>
            <p:ph type="body" sz="quarter" idx="11"/>
          </p:nvPr>
        </p:nvSpPr>
        <p:spPr>
          <a:xfrm>
            <a:off x="0" y="2900386"/>
            <a:ext cx="9144000" cy="373063"/>
          </a:xfrm>
          <a:prstGeom prst="rect">
            <a:avLst/>
          </a:prstGeom>
          <a:solidFill>
            <a:schemeClr val="tx2"/>
          </a:solidFill>
        </p:spPr>
        <p:txBody>
          <a:bodyPr lIns="252000" tIns="0" rIns="0" bIns="0" anchor="ctr" anchorCtr="0"/>
          <a:lstStyle>
            <a:lvl1pPr marL="0" indent="0">
              <a:buNone/>
              <a:defRPr sz="1200" baseline="0">
                <a:solidFill>
                  <a:schemeClr val="bg1"/>
                </a:solidFill>
              </a:defRPr>
            </a:lvl1pPr>
          </a:lstStyle>
          <a:p>
            <a:pPr lvl="0"/>
            <a:r>
              <a:rPr lang="en-US"/>
              <a:t>Click to edit Master text styles</a:t>
            </a:r>
          </a:p>
        </p:txBody>
      </p:sp>
      <p:sp>
        <p:nvSpPr>
          <p:cNvPr id="3" name="Slide Number Placeholder 5">
            <a:extLst>
              <a:ext uri="{FF2B5EF4-FFF2-40B4-BE49-F238E27FC236}">
                <a16:creationId xmlns:a16="http://schemas.microsoft.com/office/drawing/2014/main" id="{7EC7E7D9-8AAB-A969-D5BE-AE1AD767F9A9}"/>
              </a:ext>
            </a:extLst>
          </p:cNvPr>
          <p:cNvSpPr>
            <a:spLocks noGrp="1"/>
          </p:cNvSpPr>
          <p:nvPr>
            <p:ph type="sldNum" sz="quarter" idx="12"/>
          </p:nvPr>
        </p:nvSpPr>
        <p:spPr>
          <a:xfrm>
            <a:off x="1747838" y="4857750"/>
            <a:ext cx="525462" cy="92075"/>
          </a:xfrm>
          <a:prstGeom prst="rect">
            <a:avLst/>
          </a:prstGeom>
        </p:spPr>
        <p:txBody>
          <a:bodyPr vert="horz" wrap="square" lIns="0" tIns="0" rIns="0" bIns="0" numCol="1" anchor="ctr" anchorCtr="0" compatLnSpc="1">
            <a:prstTxWarp prst="textNoShape">
              <a:avLst/>
            </a:prstTxWarp>
            <a:spAutoFit/>
          </a:bodyPr>
          <a:lstStyle>
            <a:lvl1pPr eaLnBrk="1" hangingPunct="1">
              <a:defRPr sz="600">
                <a:solidFill>
                  <a:srgbClr val="FFFFFF"/>
                </a:solidFill>
                <a:cs typeface="Arial" panose="020B0604020202020204" pitchFamily="34" charset="0"/>
              </a:defRPr>
            </a:lvl1pPr>
          </a:lstStyle>
          <a:p>
            <a:pPr>
              <a:defRPr/>
            </a:pPr>
            <a:r>
              <a:rPr lang="en-US" altLang="en-US"/>
              <a:t>Page </a:t>
            </a:r>
            <a:fld id="{76115C83-4CF3-4223-BD4D-62A2620C2E1F}" type="slidenum">
              <a:rPr lang="en-US" altLang="en-US" smtClean="0"/>
              <a:pPr>
                <a:defRPr/>
              </a:pPr>
              <a:t>‹#›</a:t>
            </a:fld>
            <a:endParaRPr lang="en-US" altLang="en-US"/>
          </a:p>
        </p:txBody>
      </p:sp>
      <p:sp>
        <p:nvSpPr>
          <p:cNvPr id="4" name="Footer Placeholder 4">
            <a:extLst>
              <a:ext uri="{FF2B5EF4-FFF2-40B4-BE49-F238E27FC236}">
                <a16:creationId xmlns:a16="http://schemas.microsoft.com/office/drawing/2014/main" id="{47A142F4-6F49-34BA-BFED-C26451CBFE71}"/>
              </a:ext>
            </a:extLst>
          </p:cNvPr>
          <p:cNvSpPr>
            <a:spLocks noGrp="1"/>
          </p:cNvSpPr>
          <p:nvPr>
            <p:ph type="ftr" sz="quarter" idx="13"/>
          </p:nvPr>
        </p:nvSpPr>
        <p:spPr>
          <a:xfrm>
            <a:off x="252413" y="4857750"/>
            <a:ext cx="1509712" cy="92075"/>
          </a:xfrm>
          <a:prstGeom prst="rect">
            <a:avLst/>
          </a:prstGeom>
        </p:spPr>
        <p:txBody>
          <a:bodyPr vert="horz" wrap="square" lIns="0" tIns="0" rIns="0" bIns="0" rtlCol="0" anchor="ctr">
            <a:spAutoFit/>
          </a:bodyPr>
          <a:lstStyle>
            <a:lvl1pPr algn="l" defTabSz="457184" eaLnBrk="1" fontAlgn="auto" hangingPunct="1">
              <a:spcBef>
                <a:spcPts val="0"/>
              </a:spcBef>
              <a:spcAft>
                <a:spcPts val="0"/>
              </a:spcAft>
              <a:defRPr sz="600">
                <a:solidFill>
                  <a:srgbClr val="FFFFFF"/>
                </a:solidFill>
                <a:latin typeface="Arial"/>
                <a:cs typeface="Arial"/>
              </a:defRPr>
            </a:lvl1pPr>
          </a:lstStyle>
          <a:p>
            <a:pPr>
              <a:defRPr/>
            </a:pPr>
            <a:r>
              <a:rPr lang="en-US"/>
              <a:t>Confidential Property of Schneider Electric |</a:t>
            </a:r>
          </a:p>
        </p:txBody>
      </p:sp>
    </p:spTree>
    <p:extLst>
      <p:ext uri="{BB962C8B-B14F-4D97-AF65-F5344CB8AC3E}">
        <p14:creationId xmlns:p14="http://schemas.microsoft.com/office/powerpoint/2010/main" val="42779208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359385-0BA8-067C-E425-4F37E90211C7}"/>
              </a:ext>
            </a:extLst>
          </p:cNvPr>
          <p:cNvSpPr/>
          <p:nvPr userDrawn="1"/>
        </p:nvSpPr>
        <p:spPr>
          <a:xfrm flipV="1">
            <a:off x="0" y="3711575"/>
            <a:ext cx="9144000" cy="674688"/>
          </a:xfrm>
          <a:prstGeom prst="rect">
            <a:avLst/>
          </a:prstGeom>
          <a:solidFill>
            <a:schemeClr val="tx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endParaRPr>
          </a:p>
        </p:txBody>
      </p:sp>
      <p:sp>
        <p:nvSpPr>
          <p:cNvPr id="3" name="Rectangle 2">
            <a:extLst>
              <a:ext uri="{FF2B5EF4-FFF2-40B4-BE49-F238E27FC236}">
                <a16:creationId xmlns:a16="http://schemas.microsoft.com/office/drawing/2014/main" id="{BBE5B635-007C-5491-E705-41D35D084A15}"/>
              </a:ext>
            </a:extLst>
          </p:cNvPr>
          <p:cNvSpPr/>
          <p:nvPr userDrawn="1"/>
        </p:nvSpPr>
        <p:spPr>
          <a:xfrm>
            <a:off x="0" y="4386263"/>
            <a:ext cx="9144000" cy="1079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endParaRPr>
          </a:p>
        </p:txBody>
      </p:sp>
      <p:pic>
        <p:nvPicPr>
          <p:cNvPr id="4" name="Picture 3" descr="schneider_LIO_Life-Green_RGB.png">
            <a:extLst>
              <a:ext uri="{FF2B5EF4-FFF2-40B4-BE49-F238E27FC236}">
                <a16:creationId xmlns:a16="http://schemas.microsoft.com/office/drawing/2014/main" id="{E0330D59-C431-FBDC-5B42-B15AE07634B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02475" y="4510088"/>
            <a:ext cx="19224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5"/>
          <p:cNvSpPr>
            <a:spLocks noGrp="1"/>
          </p:cNvSpPr>
          <p:nvPr>
            <p:ph type="pic" sz="quarter" idx="10"/>
          </p:nvPr>
        </p:nvSpPr>
        <p:spPr>
          <a:xfrm>
            <a:off x="0" y="0"/>
            <a:ext cx="9144000" cy="4381500"/>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pPr lvl="0"/>
            <a:r>
              <a:rPr lang="en-US" noProof="0"/>
              <a:t>Click icon to add picture</a:t>
            </a:r>
            <a:endParaRPr lang="en-US" noProof="0" dirty="0"/>
          </a:p>
        </p:txBody>
      </p:sp>
      <p:sp>
        <p:nvSpPr>
          <p:cNvPr id="8" name="Title 1"/>
          <p:cNvSpPr>
            <a:spLocks noGrp="1"/>
          </p:cNvSpPr>
          <p:nvPr>
            <p:ph type="ctrTitle"/>
          </p:nvPr>
        </p:nvSpPr>
        <p:spPr>
          <a:xfrm>
            <a:off x="252414" y="1971244"/>
            <a:ext cx="8673872" cy="553998"/>
          </a:xfrm>
          <a:prstGeom prst="rect">
            <a:avLst/>
          </a:prstGeom>
        </p:spPr>
        <p:txBody>
          <a:bodyPr lIns="0" tIns="0" rIns="0" bIns="0" anchor="ctr" anchorCtr="0">
            <a:spAutoFit/>
          </a:bodyPr>
          <a:lstStyle>
            <a:lvl1pPr marL="0" indent="0" algn="l">
              <a:buFont typeface="Arial"/>
              <a:buNone/>
              <a:defRPr sz="3600">
                <a:solidFill>
                  <a:schemeClr val="tx2"/>
                </a:solidFill>
              </a:defRPr>
            </a:lvl1pPr>
          </a:lstStyle>
          <a:p>
            <a:r>
              <a:rPr lang="en-US"/>
              <a:t>Click to edit Master title style</a:t>
            </a:r>
            <a:endParaRPr lang="en-US" dirty="0"/>
          </a:p>
        </p:txBody>
      </p:sp>
      <p:sp>
        <p:nvSpPr>
          <p:cNvPr id="9" name="Subtitle 2"/>
          <p:cNvSpPr>
            <a:spLocks noGrp="1"/>
          </p:cNvSpPr>
          <p:nvPr>
            <p:ph type="subTitle" idx="1"/>
          </p:nvPr>
        </p:nvSpPr>
        <p:spPr>
          <a:xfrm>
            <a:off x="252414" y="2566267"/>
            <a:ext cx="8673872" cy="307777"/>
          </a:xfrm>
          <a:prstGeom prst="rect">
            <a:avLst/>
          </a:prstGeom>
        </p:spPr>
        <p:txBody>
          <a:bodyPr lIns="0" tIns="0" rIns="0" bIns="0">
            <a:spAutoFit/>
          </a:bodyPr>
          <a:lstStyle>
            <a:lvl1pPr marL="0" indent="0" algn="l">
              <a:buNone/>
              <a:defRPr sz="20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ext Placeholder 13"/>
          <p:cNvSpPr>
            <a:spLocks noGrp="1"/>
          </p:cNvSpPr>
          <p:nvPr>
            <p:ph type="body" sz="quarter" idx="11"/>
          </p:nvPr>
        </p:nvSpPr>
        <p:spPr>
          <a:xfrm>
            <a:off x="252414" y="3954254"/>
            <a:ext cx="4360862" cy="184666"/>
          </a:xfrm>
          <a:prstGeom prst="rect">
            <a:avLst/>
          </a:prstGeom>
        </p:spPr>
        <p:txBody>
          <a:bodyPr lIns="0" tIns="0" rIns="0" bIns="0" anchor="ctr" anchorCtr="0">
            <a:spAutoFit/>
          </a:bodyPr>
          <a:lstStyle>
            <a:lvl1pPr marL="0" indent="0">
              <a:buNone/>
              <a:defRPr sz="1200">
                <a:solidFill>
                  <a:schemeClr val="bg1"/>
                </a:solidFill>
              </a:defRPr>
            </a:lvl1pPr>
          </a:lstStyle>
          <a:p>
            <a:pPr lvl="0"/>
            <a:r>
              <a:rPr lang="en-US"/>
              <a:t>Click to edit Master text styles</a:t>
            </a:r>
          </a:p>
        </p:txBody>
      </p:sp>
      <p:sp>
        <p:nvSpPr>
          <p:cNvPr id="5" name="Footer Placeholder 4">
            <a:extLst>
              <a:ext uri="{FF2B5EF4-FFF2-40B4-BE49-F238E27FC236}">
                <a16:creationId xmlns:a16="http://schemas.microsoft.com/office/drawing/2014/main" id="{383D7D08-ABA6-844E-EDD1-1F02F2947781}"/>
              </a:ext>
            </a:extLst>
          </p:cNvPr>
          <p:cNvSpPr>
            <a:spLocks noGrp="1"/>
          </p:cNvSpPr>
          <p:nvPr>
            <p:ph type="ftr" sz="quarter" idx="12"/>
          </p:nvPr>
        </p:nvSpPr>
        <p:spPr>
          <a:xfrm>
            <a:off x="252413" y="4857750"/>
            <a:ext cx="1504950" cy="92075"/>
          </a:xfrm>
          <a:prstGeom prst="rect">
            <a:avLst/>
          </a:prstGeom>
        </p:spPr>
        <p:txBody>
          <a:bodyPr vert="horz" wrap="square" lIns="0" tIns="0" rIns="0" bIns="0" rtlCol="0" anchor="ctr">
            <a:spAutoFit/>
          </a:bodyPr>
          <a:lstStyle>
            <a:lvl1pPr algn="l" defTabSz="457200" eaLnBrk="1" fontAlgn="auto" hangingPunct="1">
              <a:spcBef>
                <a:spcPts val="0"/>
              </a:spcBef>
              <a:spcAft>
                <a:spcPts val="0"/>
              </a:spcAft>
              <a:defRPr sz="600">
                <a:solidFill>
                  <a:srgbClr val="4F5156"/>
                </a:solidFill>
                <a:latin typeface="Arial"/>
                <a:cs typeface="Arial"/>
              </a:defRPr>
            </a:lvl1pPr>
          </a:lstStyle>
          <a:p>
            <a:pPr>
              <a:defRPr/>
            </a:pPr>
            <a:r>
              <a:rPr lang="en-US"/>
              <a:t>Confidential Property of Schneider Electric |</a:t>
            </a:r>
            <a:endParaRPr lang="en-US" dirty="0"/>
          </a:p>
        </p:txBody>
      </p:sp>
    </p:spTree>
    <p:extLst>
      <p:ext uri="{BB962C8B-B14F-4D97-AF65-F5344CB8AC3E}">
        <p14:creationId xmlns:p14="http://schemas.microsoft.com/office/powerpoint/2010/main" val="41820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pic>
        <p:nvPicPr>
          <p:cNvPr id="2" name="Picture 1" descr="schneider_LIO_Life-Green_RGB.png">
            <a:extLst>
              <a:ext uri="{FF2B5EF4-FFF2-40B4-BE49-F238E27FC236}">
                <a16:creationId xmlns:a16="http://schemas.microsoft.com/office/drawing/2014/main" id="{AAA14771-E3F9-B56D-6BC1-A5DBB710DC3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02475" y="4510088"/>
            <a:ext cx="19224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0" y="1"/>
            <a:ext cx="9144000" cy="2908710"/>
          </a:xfrm>
          <a:prstGeom prst="rect">
            <a:avLst/>
          </a:prstGeom>
          <a:solidFill>
            <a:schemeClr val="tx2">
              <a:alpha val="80000"/>
            </a:schemeClr>
          </a:solidFill>
        </p:spPr>
        <p:txBody>
          <a:bodyPr lIns="252000" tIns="0" rIns="0" bIns="252000" anchor="b" anchorCtr="0"/>
          <a:lstStyle>
            <a:lvl1pPr algn="l">
              <a:defRPr sz="2400" baseline="0">
                <a:solidFill>
                  <a:srgbClr val="FFFFFF"/>
                </a:solidFill>
              </a:defRPr>
            </a:lvl1pPr>
          </a:lstStyle>
          <a:p>
            <a:r>
              <a:rPr lang="en-US"/>
              <a:t>Click to edit Master title style</a:t>
            </a:r>
            <a:endParaRPr lang="en-US" dirty="0"/>
          </a:p>
        </p:txBody>
      </p:sp>
      <p:sp>
        <p:nvSpPr>
          <p:cNvPr id="8" name="Text Placeholder 9"/>
          <p:cNvSpPr>
            <a:spLocks noGrp="1"/>
          </p:cNvSpPr>
          <p:nvPr>
            <p:ph type="body" sz="quarter" idx="11"/>
          </p:nvPr>
        </p:nvSpPr>
        <p:spPr>
          <a:xfrm>
            <a:off x="0" y="2900386"/>
            <a:ext cx="9144000" cy="373063"/>
          </a:xfrm>
          <a:prstGeom prst="rect">
            <a:avLst/>
          </a:prstGeom>
          <a:solidFill>
            <a:schemeClr val="tx2"/>
          </a:solidFill>
        </p:spPr>
        <p:txBody>
          <a:bodyPr lIns="252000" tIns="0" rIns="0" bIns="0" anchor="ctr" anchorCtr="0"/>
          <a:lstStyle>
            <a:lvl1pPr marL="0" indent="0">
              <a:buNone/>
              <a:defRPr sz="1200" baseline="0">
                <a:solidFill>
                  <a:schemeClr val="bg1"/>
                </a:solidFill>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789E102B-F058-5830-5280-0D04B129ECA0}"/>
              </a:ext>
            </a:extLst>
          </p:cNvPr>
          <p:cNvSpPr>
            <a:spLocks noGrp="1"/>
          </p:cNvSpPr>
          <p:nvPr>
            <p:ph type="sldNum" sz="quarter" idx="12"/>
          </p:nvPr>
        </p:nvSpPr>
        <p:spPr>
          <a:xfrm>
            <a:off x="1747838" y="4857750"/>
            <a:ext cx="525462" cy="92075"/>
          </a:xfrm>
          <a:prstGeom prst="rect">
            <a:avLst/>
          </a:prstGeom>
        </p:spPr>
        <p:txBody>
          <a:bodyPr vert="horz" wrap="square" lIns="0" tIns="0" rIns="0" bIns="0" numCol="1" anchor="ctr" anchorCtr="0" compatLnSpc="1">
            <a:prstTxWarp prst="textNoShape">
              <a:avLst/>
            </a:prstTxWarp>
            <a:spAutoFit/>
          </a:bodyPr>
          <a:lstStyle>
            <a:lvl1pPr defTabSz="457200" eaLnBrk="1" hangingPunct="1">
              <a:defRPr sz="600">
                <a:solidFill>
                  <a:srgbClr val="3DCD58"/>
                </a:solidFill>
                <a:cs typeface="Arial" panose="020B0604020202020204" pitchFamily="34" charset="0"/>
              </a:defRPr>
            </a:lvl1pPr>
          </a:lstStyle>
          <a:p>
            <a:pPr>
              <a:defRPr/>
            </a:pPr>
            <a:r>
              <a:rPr lang="en-US" altLang="en-US"/>
              <a:t>Page </a:t>
            </a:r>
            <a:fld id="{196549A0-CD7D-4F2B-95E7-4C33E3A4D165}" type="slidenum">
              <a:rPr lang="en-US" altLang="en-US" smtClean="0"/>
              <a:pPr>
                <a:defRPr/>
              </a:pPr>
              <a:t>‹#›</a:t>
            </a:fld>
            <a:endParaRPr lang="en-US" altLang="en-US"/>
          </a:p>
        </p:txBody>
      </p:sp>
      <p:sp>
        <p:nvSpPr>
          <p:cNvPr id="5" name="Footer Placeholder 4">
            <a:extLst>
              <a:ext uri="{FF2B5EF4-FFF2-40B4-BE49-F238E27FC236}">
                <a16:creationId xmlns:a16="http://schemas.microsoft.com/office/drawing/2014/main" id="{3A0E7EB3-333F-D4D0-CE98-705C1E37E15E}"/>
              </a:ext>
            </a:extLst>
          </p:cNvPr>
          <p:cNvSpPr>
            <a:spLocks noGrp="1"/>
          </p:cNvSpPr>
          <p:nvPr>
            <p:ph type="ftr" sz="quarter" idx="13"/>
          </p:nvPr>
        </p:nvSpPr>
        <p:spPr>
          <a:xfrm>
            <a:off x="252413" y="4857750"/>
            <a:ext cx="1509712" cy="92075"/>
          </a:xfrm>
          <a:prstGeom prst="rect">
            <a:avLst/>
          </a:prstGeom>
        </p:spPr>
        <p:txBody>
          <a:bodyPr vert="horz" wrap="square" lIns="0" tIns="0" rIns="0" bIns="0" rtlCol="0" anchor="ctr">
            <a:spAutoFit/>
          </a:bodyPr>
          <a:lstStyle>
            <a:lvl1pPr algn="l" defTabSz="457200" eaLnBrk="1" fontAlgn="auto" hangingPunct="1">
              <a:spcBef>
                <a:spcPts val="0"/>
              </a:spcBef>
              <a:spcAft>
                <a:spcPts val="0"/>
              </a:spcAft>
              <a:defRPr sz="600">
                <a:solidFill>
                  <a:srgbClr val="626469"/>
                </a:solidFill>
                <a:latin typeface="Arial"/>
                <a:cs typeface="Arial"/>
              </a:defRPr>
            </a:lvl1pPr>
          </a:lstStyle>
          <a:p>
            <a:pPr>
              <a:defRPr/>
            </a:pPr>
            <a:r>
              <a:rPr lang="en-US"/>
              <a:t>Confidential Property of Schneider Electric |</a:t>
            </a:r>
          </a:p>
        </p:txBody>
      </p:sp>
    </p:spTree>
    <p:extLst>
      <p:ext uri="{BB962C8B-B14F-4D97-AF65-F5344CB8AC3E}">
        <p14:creationId xmlns:p14="http://schemas.microsoft.com/office/powerpoint/2010/main" val="18177143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w/ Image 1">
    <p:spTree>
      <p:nvGrpSpPr>
        <p:cNvPr id="1" name=""/>
        <p:cNvGrpSpPr/>
        <p:nvPr/>
      </p:nvGrpSpPr>
      <p:grpSpPr>
        <a:xfrm>
          <a:off x="0" y="0"/>
          <a:ext cx="0" cy="0"/>
          <a:chOff x="0" y="0"/>
          <a:chExt cx="0" cy="0"/>
        </a:xfrm>
      </p:grpSpPr>
      <p:pic>
        <p:nvPicPr>
          <p:cNvPr id="2" name="Picture 1" descr="schneider_LIO_Life-Green_RGB.png">
            <a:extLst>
              <a:ext uri="{FF2B5EF4-FFF2-40B4-BE49-F238E27FC236}">
                <a16:creationId xmlns:a16="http://schemas.microsoft.com/office/drawing/2014/main" id="{216946B6-DD14-524E-5016-4304CBE0333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02475" y="4510088"/>
            <a:ext cx="19224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icture Placeholder 5"/>
          <p:cNvSpPr>
            <a:spLocks noGrp="1"/>
          </p:cNvSpPr>
          <p:nvPr>
            <p:ph type="pic" sz="quarter" idx="10"/>
          </p:nvPr>
        </p:nvSpPr>
        <p:spPr>
          <a:xfrm>
            <a:off x="0" y="0"/>
            <a:ext cx="9144000" cy="5143500"/>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pPr lvl="0"/>
            <a:r>
              <a:rPr lang="en-US" noProof="0"/>
              <a:t>Click icon to add picture</a:t>
            </a:r>
            <a:endParaRPr lang="en-US" noProof="0" dirty="0"/>
          </a:p>
        </p:txBody>
      </p:sp>
      <p:sp>
        <p:nvSpPr>
          <p:cNvPr id="5" name="Title 1"/>
          <p:cNvSpPr>
            <a:spLocks noGrp="1"/>
          </p:cNvSpPr>
          <p:nvPr>
            <p:ph type="title"/>
          </p:nvPr>
        </p:nvSpPr>
        <p:spPr>
          <a:xfrm>
            <a:off x="0" y="2041071"/>
            <a:ext cx="9144000" cy="867640"/>
          </a:xfrm>
          <a:prstGeom prst="rect">
            <a:avLst/>
          </a:prstGeom>
          <a:solidFill>
            <a:schemeClr val="tx2">
              <a:alpha val="80000"/>
            </a:schemeClr>
          </a:solidFill>
        </p:spPr>
        <p:txBody>
          <a:bodyPr lIns="252000" tIns="0" rIns="0" bIns="0" anchor="ctr" anchorCtr="0"/>
          <a:lstStyle>
            <a:lvl1pPr algn="l">
              <a:defRPr sz="2400" baseline="0">
                <a:solidFill>
                  <a:srgbClr val="FFFFFF"/>
                </a:solidFill>
              </a:defRPr>
            </a:lvl1pPr>
          </a:lstStyle>
          <a:p>
            <a:r>
              <a:rPr lang="en-US"/>
              <a:t>Click to edit Master title style</a:t>
            </a:r>
            <a:endParaRPr lang="en-US" dirty="0"/>
          </a:p>
        </p:txBody>
      </p:sp>
      <p:sp>
        <p:nvSpPr>
          <p:cNvPr id="6" name="Text Placeholder 9"/>
          <p:cNvSpPr>
            <a:spLocks noGrp="1"/>
          </p:cNvSpPr>
          <p:nvPr>
            <p:ph type="body" sz="quarter" idx="11"/>
          </p:nvPr>
        </p:nvSpPr>
        <p:spPr>
          <a:xfrm>
            <a:off x="0" y="2900386"/>
            <a:ext cx="9144000" cy="373063"/>
          </a:xfrm>
          <a:prstGeom prst="rect">
            <a:avLst/>
          </a:prstGeom>
          <a:solidFill>
            <a:schemeClr val="tx2"/>
          </a:solidFill>
        </p:spPr>
        <p:txBody>
          <a:bodyPr lIns="252000" tIns="0" rIns="0" bIns="0" anchor="ctr" anchorCtr="0"/>
          <a:lstStyle>
            <a:lvl1pPr marL="0" indent="0">
              <a:buNone/>
              <a:defRPr sz="1200" baseline="0">
                <a:solidFill>
                  <a:schemeClr val="bg1"/>
                </a:solidFill>
              </a:defRPr>
            </a:lvl1pPr>
          </a:lstStyle>
          <a:p>
            <a:pPr lvl="0"/>
            <a:r>
              <a:rPr lang="en-US"/>
              <a:t>Click to edit Master text styles</a:t>
            </a:r>
          </a:p>
        </p:txBody>
      </p:sp>
      <p:sp>
        <p:nvSpPr>
          <p:cNvPr id="3" name="Slide Number Placeholder 5">
            <a:extLst>
              <a:ext uri="{FF2B5EF4-FFF2-40B4-BE49-F238E27FC236}">
                <a16:creationId xmlns:a16="http://schemas.microsoft.com/office/drawing/2014/main" id="{52DB3A45-42AC-55FA-A2E5-A10E6AF72B4C}"/>
              </a:ext>
            </a:extLst>
          </p:cNvPr>
          <p:cNvSpPr>
            <a:spLocks noGrp="1"/>
          </p:cNvSpPr>
          <p:nvPr>
            <p:ph type="sldNum" sz="quarter" idx="12"/>
          </p:nvPr>
        </p:nvSpPr>
        <p:spPr>
          <a:xfrm>
            <a:off x="1747838" y="4857750"/>
            <a:ext cx="525462" cy="92075"/>
          </a:xfrm>
          <a:prstGeom prst="rect">
            <a:avLst/>
          </a:prstGeom>
        </p:spPr>
        <p:txBody>
          <a:bodyPr vert="horz" wrap="square" lIns="0" tIns="0" rIns="0" bIns="0" numCol="1" anchor="ctr" anchorCtr="0" compatLnSpc="1">
            <a:prstTxWarp prst="textNoShape">
              <a:avLst/>
            </a:prstTxWarp>
            <a:spAutoFit/>
          </a:bodyPr>
          <a:lstStyle>
            <a:lvl1pPr defTabSz="457200" eaLnBrk="1" hangingPunct="1">
              <a:defRPr sz="600">
                <a:solidFill>
                  <a:srgbClr val="FFFFFF"/>
                </a:solidFill>
                <a:cs typeface="Arial" panose="020B0604020202020204" pitchFamily="34" charset="0"/>
              </a:defRPr>
            </a:lvl1pPr>
          </a:lstStyle>
          <a:p>
            <a:pPr>
              <a:defRPr/>
            </a:pPr>
            <a:r>
              <a:rPr lang="en-US" altLang="en-US"/>
              <a:t>Page </a:t>
            </a:r>
            <a:fld id="{B979F8A1-741A-4DE0-B5B2-A2AD68F4D612}" type="slidenum">
              <a:rPr lang="en-US" altLang="en-US" smtClean="0"/>
              <a:pPr>
                <a:defRPr/>
              </a:pPr>
              <a:t>‹#›</a:t>
            </a:fld>
            <a:endParaRPr lang="en-US" altLang="en-US"/>
          </a:p>
        </p:txBody>
      </p:sp>
      <p:sp>
        <p:nvSpPr>
          <p:cNvPr id="4" name="Footer Placeholder 4">
            <a:extLst>
              <a:ext uri="{FF2B5EF4-FFF2-40B4-BE49-F238E27FC236}">
                <a16:creationId xmlns:a16="http://schemas.microsoft.com/office/drawing/2014/main" id="{ADDCADE6-11E8-FCBA-C297-419153E6A7B8}"/>
              </a:ext>
            </a:extLst>
          </p:cNvPr>
          <p:cNvSpPr>
            <a:spLocks noGrp="1"/>
          </p:cNvSpPr>
          <p:nvPr>
            <p:ph type="ftr" sz="quarter" idx="13"/>
          </p:nvPr>
        </p:nvSpPr>
        <p:spPr>
          <a:xfrm>
            <a:off x="252413" y="4857750"/>
            <a:ext cx="1509712" cy="92075"/>
          </a:xfrm>
          <a:prstGeom prst="rect">
            <a:avLst/>
          </a:prstGeom>
        </p:spPr>
        <p:txBody>
          <a:bodyPr vert="horz" wrap="square" lIns="0" tIns="0" rIns="0" bIns="0" rtlCol="0" anchor="ctr">
            <a:spAutoFit/>
          </a:bodyPr>
          <a:lstStyle>
            <a:lvl1pPr algn="l" defTabSz="457200" eaLnBrk="1" fontAlgn="auto" hangingPunct="1">
              <a:spcBef>
                <a:spcPts val="0"/>
              </a:spcBef>
              <a:spcAft>
                <a:spcPts val="0"/>
              </a:spcAft>
              <a:defRPr sz="600">
                <a:solidFill>
                  <a:srgbClr val="FFFFFF"/>
                </a:solidFill>
                <a:latin typeface="Arial"/>
                <a:cs typeface="Arial"/>
              </a:defRPr>
            </a:lvl1pPr>
          </a:lstStyle>
          <a:p>
            <a:pPr>
              <a:defRPr/>
            </a:pPr>
            <a:r>
              <a:rPr lang="en-US"/>
              <a:t>Confidential Property of Schneider Electric |</a:t>
            </a:r>
          </a:p>
        </p:txBody>
      </p:sp>
    </p:spTree>
    <p:extLst>
      <p:ext uri="{BB962C8B-B14F-4D97-AF65-F5344CB8AC3E}">
        <p14:creationId xmlns:p14="http://schemas.microsoft.com/office/powerpoint/2010/main" val="651197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w/ Imag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218C99-8509-62D9-FD7E-79CCDAD8D4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24700" y="4602163"/>
            <a:ext cx="180181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cture Placeholder 5"/>
          <p:cNvSpPr>
            <a:spLocks noGrp="1"/>
          </p:cNvSpPr>
          <p:nvPr>
            <p:ph type="pic" sz="quarter" idx="10"/>
          </p:nvPr>
        </p:nvSpPr>
        <p:spPr>
          <a:xfrm>
            <a:off x="0" y="0"/>
            <a:ext cx="9144000" cy="1981308"/>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pPr lvl="0"/>
            <a:r>
              <a:rPr lang="en-US" noProof="0"/>
              <a:t>Click icon to add picture</a:t>
            </a:r>
            <a:endParaRPr lang="en-US" noProof="0" dirty="0"/>
          </a:p>
        </p:txBody>
      </p:sp>
      <p:sp>
        <p:nvSpPr>
          <p:cNvPr id="3" name="Title 1"/>
          <p:cNvSpPr>
            <a:spLocks noGrp="1"/>
          </p:cNvSpPr>
          <p:nvPr>
            <p:ph type="title"/>
          </p:nvPr>
        </p:nvSpPr>
        <p:spPr>
          <a:xfrm>
            <a:off x="0" y="1981308"/>
            <a:ext cx="9144000" cy="3162191"/>
          </a:xfrm>
          <a:prstGeom prst="rect">
            <a:avLst/>
          </a:prstGeom>
          <a:solidFill>
            <a:schemeClr val="tx2"/>
          </a:solidFill>
        </p:spPr>
        <p:txBody>
          <a:bodyPr lIns="252000" tIns="252000" rIns="252000" bIns="252000" anchor="t" anchorCtr="0"/>
          <a:lstStyle>
            <a:lvl1pPr algn="l">
              <a:defRPr sz="2400" baseline="0">
                <a:solidFill>
                  <a:srgbClr val="FFFFFF"/>
                </a:solidFill>
              </a:defRPr>
            </a:lvl1pPr>
          </a:lstStyle>
          <a:p>
            <a:r>
              <a:rPr lang="en-US"/>
              <a:t>Click to edit Master title style</a:t>
            </a:r>
            <a:endParaRPr lang="en-US" dirty="0"/>
          </a:p>
        </p:txBody>
      </p:sp>
      <p:sp>
        <p:nvSpPr>
          <p:cNvPr id="4" name="Text Placeholder 9"/>
          <p:cNvSpPr>
            <a:spLocks noGrp="1"/>
          </p:cNvSpPr>
          <p:nvPr>
            <p:ph type="body" sz="quarter" idx="11"/>
          </p:nvPr>
        </p:nvSpPr>
        <p:spPr>
          <a:xfrm>
            <a:off x="0" y="1608245"/>
            <a:ext cx="9144000" cy="373063"/>
          </a:xfrm>
          <a:prstGeom prst="rect">
            <a:avLst/>
          </a:prstGeom>
          <a:solidFill>
            <a:schemeClr val="tx2">
              <a:alpha val="80000"/>
            </a:schemeClr>
          </a:solidFill>
        </p:spPr>
        <p:txBody>
          <a:bodyPr lIns="252000" tIns="0" rIns="252000" bIns="0" anchor="ctr" anchorCtr="0"/>
          <a:lstStyle>
            <a:lvl1pPr marL="0" indent="0">
              <a:buNone/>
              <a:defRPr sz="1200" baseline="0">
                <a:solidFill>
                  <a:schemeClr val="bg1"/>
                </a:solidFill>
              </a:defRPr>
            </a:lvl1pPr>
          </a:lstStyle>
          <a:p>
            <a:pPr lvl="0"/>
            <a:r>
              <a:rPr lang="en-US"/>
              <a:t>Click to edit Master text styles</a:t>
            </a:r>
          </a:p>
        </p:txBody>
      </p:sp>
      <p:sp>
        <p:nvSpPr>
          <p:cNvPr id="5" name="Slide Number Placeholder 5">
            <a:extLst>
              <a:ext uri="{FF2B5EF4-FFF2-40B4-BE49-F238E27FC236}">
                <a16:creationId xmlns:a16="http://schemas.microsoft.com/office/drawing/2014/main" id="{0552294A-A1D3-C410-2168-B8FCF2C4ADD6}"/>
              </a:ext>
            </a:extLst>
          </p:cNvPr>
          <p:cNvSpPr>
            <a:spLocks noGrp="1"/>
          </p:cNvSpPr>
          <p:nvPr>
            <p:ph type="sldNum" sz="quarter" idx="12"/>
          </p:nvPr>
        </p:nvSpPr>
        <p:spPr>
          <a:xfrm>
            <a:off x="1747838" y="4857750"/>
            <a:ext cx="525462" cy="92075"/>
          </a:xfrm>
          <a:prstGeom prst="rect">
            <a:avLst/>
          </a:prstGeom>
        </p:spPr>
        <p:txBody>
          <a:bodyPr vert="horz" wrap="square" lIns="0" tIns="0" rIns="0" bIns="0" numCol="1" anchor="ctr" anchorCtr="0" compatLnSpc="1">
            <a:prstTxWarp prst="textNoShape">
              <a:avLst/>
            </a:prstTxWarp>
            <a:spAutoFit/>
          </a:bodyPr>
          <a:lstStyle>
            <a:lvl1pPr defTabSz="457200" eaLnBrk="1" hangingPunct="1">
              <a:defRPr sz="600">
                <a:solidFill>
                  <a:srgbClr val="FFFFFF"/>
                </a:solidFill>
                <a:cs typeface="Arial" panose="020B0604020202020204" pitchFamily="34" charset="0"/>
              </a:defRPr>
            </a:lvl1pPr>
          </a:lstStyle>
          <a:p>
            <a:pPr>
              <a:defRPr/>
            </a:pPr>
            <a:r>
              <a:rPr lang="en-US" altLang="en-US"/>
              <a:t>Page </a:t>
            </a:r>
            <a:fld id="{576CC5F2-8150-4EBF-BF63-1077EE061630}" type="slidenum">
              <a:rPr lang="en-US" altLang="en-US" smtClean="0"/>
              <a:pPr>
                <a:defRPr/>
              </a:pPr>
              <a:t>‹#›</a:t>
            </a:fld>
            <a:endParaRPr lang="en-US" altLang="en-US"/>
          </a:p>
        </p:txBody>
      </p:sp>
      <p:sp>
        <p:nvSpPr>
          <p:cNvPr id="6" name="Footer Placeholder 4">
            <a:extLst>
              <a:ext uri="{FF2B5EF4-FFF2-40B4-BE49-F238E27FC236}">
                <a16:creationId xmlns:a16="http://schemas.microsoft.com/office/drawing/2014/main" id="{B475E218-CF58-BBAA-4B4C-E8F5709E043F}"/>
              </a:ext>
            </a:extLst>
          </p:cNvPr>
          <p:cNvSpPr>
            <a:spLocks noGrp="1"/>
          </p:cNvSpPr>
          <p:nvPr>
            <p:ph type="ftr" sz="quarter" idx="13"/>
          </p:nvPr>
        </p:nvSpPr>
        <p:spPr>
          <a:xfrm>
            <a:off x="252413" y="4857750"/>
            <a:ext cx="1509712" cy="92075"/>
          </a:xfrm>
          <a:prstGeom prst="rect">
            <a:avLst/>
          </a:prstGeom>
        </p:spPr>
        <p:txBody>
          <a:bodyPr vert="horz" wrap="square" lIns="0" tIns="0" rIns="0" bIns="0" rtlCol="0" anchor="ctr">
            <a:spAutoFit/>
          </a:bodyPr>
          <a:lstStyle>
            <a:lvl1pPr algn="l" defTabSz="457200" eaLnBrk="1" fontAlgn="auto" hangingPunct="1">
              <a:spcBef>
                <a:spcPts val="0"/>
              </a:spcBef>
              <a:spcAft>
                <a:spcPts val="0"/>
              </a:spcAft>
              <a:defRPr sz="600">
                <a:solidFill>
                  <a:srgbClr val="FFFFFF"/>
                </a:solidFill>
                <a:latin typeface="Arial"/>
                <a:cs typeface="Arial"/>
              </a:defRPr>
            </a:lvl1pPr>
          </a:lstStyle>
          <a:p>
            <a:pPr>
              <a:defRPr/>
            </a:pPr>
            <a:r>
              <a:rPr lang="en-US"/>
              <a:t>Confidential Property of Schneider Electric |</a:t>
            </a:r>
          </a:p>
        </p:txBody>
      </p:sp>
    </p:spTree>
    <p:extLst>
      <p:ext uri="{BB962C8B-B14F-4D97-AF65-F5344CB8AC3E}">
        <p14:creationId xmlns:p14="http://schemas.microsoft.com/office/powerpoint/2010/main" val="24325355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w/ Image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73800F-A98F-350F-9B4B-6A3BB16B1D84}"/>
              </a:ext>
            </a:extLst>
          </p:cNvPr>
          <p:cNvSpPr/>
          <p:nvPr userDrawn="1"/>
        </p:nvSpPr>
        <p:spPr>
          <a:xfrm rot="5400000">
            <a:off x="-287337" y="242887"/>
            <a:ext cx="5143500" cy="46577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endParaRPr>
          </a:p>
        </p:txBody>
      </p:sp>
      <p:pic>
        <p:nvPicPr>
          <p:cNvPr id="3" name="Picture 2" descr="schneider_LIO_Life-Green_RGB.png">
            <a:extLst>
              <a:ext uri="{FF2B5EF4-FFF2-40B4-BE49-F238E27FC236}">
                <a16:creationId xmlns:a16="http://schemas.microsoft.com/office/drawing/2014/main" id="{621CD693-FB53-1B7C-BADA-E6C1E23D437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02475" y="4510088"/>
            <a:ext cx="19224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12"/>
          <p:cNvSpPr>
            <a:spLocks noGrp="1"/>
          </p:cNvSpPr>
          <p:nvPr>
            <p:ph sz="quarter" idx="12"/>
          </p:nvPr>
        </p:nvSpPr>
        <p:spPr>
          <a:xfrm>
            <a:off x="4613273" y="-2"/>
            <a:ext cx="4530727"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2">
                    <a:lumMod val="60000"/>
                    <a:lumOff val="40000"/>
                  </a:schemeClr>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r>
              <a:rPr lang="en-US"/>
              <a:t>Click to edit Master text styles</a:t>
            </a:r>
          </a:p>
        </p:txBody>
      </p:sp>
      <p:sp>
        <p:nvSpPr>
          <p:cNvPr id="16" name="Content Placeholder 12"/>
          <p:cNvSpPr>
            <a:spLocks noGrp="1"/>
          </p:cNvSpPr>
          <p:nvPr>
            <p:ph sz="quarter" idx="11"/>
          </p:nvPr>
        </p:nvSpPr>
        <p:spPr>
          <a:xfrm>
            <a:off x="-43677" y="-2"/>
            <a:ext cx="5030014" cy="5143502"/>
          </a:xfrm>
          <a:prstGeom prst="rect">
            <a:avLst/>
          </a:prstGeom>
          <a:solidFill>
            <a:schemeClr val="tx2">
              <a:alpha val="80000"/>
            </a:schemeClr>
          </a:solidFill>
        </p:spPr>
        <p:txBody>
          <a:bodyPr vert="horz" lIns="252000" tIns="252000" rIns="252000" bIns="252000"/>
          <a:lstStyle>
            <a:lvl1pPr marL="0" indent="0">
              <a:buNone/>
              <a:defRPr sz="2400">
                <a:solidFill>
                  <a:schemeClr val="bg1"/>
                </a:solidFill>
              </a:defRPr>
            </a:lvl1pPr>
            <a:lvl2pPr marL="442913" indent="-265113">
              <a:buFont typeface="Arial"/>
              <a:buChar char="•"/>
              <a:defRPr sz="2000">
                <a:solidFill>
                  <a:schemeClr val="bg1"/>
                </a:solidFill>
              </a:defRPr>
            </a:lvl2pPr>
            <a:lvl3pPr marL="708025" indent="-228600">
              <a:buFont typeface="Lucida Grande"/>
              <a:buChar char="–"/>
              <a:defRPr sz="1800">
                <a:solidFill>
                  <a:schemeClr val="bg1"/>
                </a:solidFill>
              </a:defRPr>
            </a:lvl3pPr>
            <a:lvl4pPr marL="976313" indent="-228600">
              <a:buFont typeface="Lucida Grande"/>
              <a:buChar char="–"/>
              <a:defRPr sz="1600">
                <a:solidFill>
                  <a:schemeClr val="bg1"/>
                </a:solidFill>
              </a:defRPr>
            </a:lvl4pPr>
            <a:lvl5pPr marL="1258888" indent="-231775" defTabSz="314325">
              <a:buFont typeface="Lucida Grande"/>
              <a:buChar cha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CFA75E62-C1C8-2E14-C18F-7A1E3AADF84C}"/>
              </a:ext>
            </a:extLst>
          </p:cNvPr>
          <p:cNvSpPr>
            <a:spLocks noGrp="1"/>
          </p:cNvSpPr>
          <p:nvPr>
            <p:ph type="sldNum" sz="quarter" idx="13"/>
          </p:nvPr>
        </p:nvSpPr>
        <p:spPr>
          <a:xfrm>
            <a:off x="1747838" y="4857750"/>
            <a:ext cx="525462" cy="92075"/>
          </a:xfrm>
          <a:prstGeom prst="rect">
            <a:avLst/>
          </a:prstGeom>
        </p:spPr>
        <p:txBody>
          <a:bodyPr vert="horz" wrap="square" lIns="0" tIns="0" rIns="0" bIns="0" numCol="1" anchor="ctr" anchorCtr="0" compatLnSpc="1">
            <a:prstTxWarp prst="textNoShape">
              <a:avLst/>
            </a:prstTxWarp>
            <a:spAutoFit/>
          </a:bodyPr>
          <a:lstStyle>
            <a:lvl1pPr defTabSz="457200" eaLnBrk="1" hangingPunct="1">
              <a:defRPr sz="600">
                <a:solidFill>
                  <a:srgbClr val="FFFFFF"/>
                </a:solidFill>
                <a:cs typeface="Arial" panose="020B0604020202020204" pitchFamily="34" charset="0"/>
              </a:defRPr>
            </a:lvl1pPr>
          </a:lstStyle>
          <a:p>
            <a:pPr>
              <a:defRPr/>
            </a:pPr>
            <a:r>
              <a:rPr lang="en-US" altLang="en-US"/>
              <a:t>Page </a:t>
            </a:r>
            <a:fld id="{A0D9CA93-5D0B-444C-BA6F-FF5FA7795564}" type="slidenum">
              <a:rPr lang="en-US" altLang="en-US" smtClean="0"/>
              <a:pPr>
                <a:defRPr/>
              </a:pPr>
              <a:t>‹#›</a:t>
            </a:fld>
            <a:endParaRPr lang="en-US" altLang="en-US"/>
          </a:p>
        </p:txBody>
      </p:sp>
      <p:sp>
        <p:nvSpPr>
          <p:cNvPr id="5" name="Footer Placeholder 4">
            <a:extLst>
              <a:ext uri="{FF2B5EF4-FFF2-40B4-BE49-F238E27FC236}">
                <a16:creationId xmlns:a16="http://schemas.microsoft.com/office/drawing/2014/main" id="{E88BF21F-7F17-5575-2673-2AA88601534B}"/>
              </a:ext>
            </a:extLst>
          </p:cNvPr>
          <p:cNvSpPr>
            <a:spLocks noGrp="1"/>
          </p:cNvSpPr>
          <p:nvPr>
            <p:ph type="ftr" sz="quarter" idx="14"/>
          </p:nvPr>
        </p:nvSpPr>
        <p:spPr>
          <a:xfrm>
            <a:off x="252413" y="4857750"/>
            <a:ext cx="1509712" cy="92075"/>
          </a:xfrm>
          <a:prstGeom prst="rect">
            <a:avLst/>
          </a:prstGeom>
        </p:spPr>
        <p:txBody>
          <a:bodyPr vert="horz" wrap="square" lIns="0" tIns="0" rIns="0" bIns="0" rtlCol="0" anchor="ctr">
            <a:spAutoFit/>
          </a:bodyPr>
          <a:lstStyle>
            <a:lvl1pPr algn="l" defTabSz="457200" eaLnBrk="1" fontAlgn="auto" hangingPunct="1">
              <a:spcBef>
                <a:spcPts val="0"/>
              </a:spcBef>
              <a:spcAft>
                <a:spcPts val="0"/>
              </a:spcAft>
              <a:defRPr sz="600">
                <a:solidFill>
                  <a:srgbClr val="FFFFFF"/>
                </a:solidFill>
                <a:latin typeface="Arial"/>
                <a:cs typeface="Arial"/>
              </a:defRPr>
            </a:lvl1pPr>
          </a:lstStyle>
          <a:p>
            <a:pPr>
              <a:defRPr/>
            </a:pPr>
            <a:r>
              <a:rPr lang="en-US"/>
              <a:t>Confidential Property of Schneider Electric |</a:t>
            </a:r>
          </a:p>
        </p:txBody>
      </p:sp>
    </p:spTree>
    <p:extLst>
      <p:ext uri="{BB962C8B-B14F-4D97-AF65-F5344CB8AC3E}">
        <p14:creationId xmlns:p14="http://schemas.microsoft.com/office/powerpoint/2010/main" val="32168098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w/ Image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C02F49-381E-CA0B-EBD2-E08DF0FC0E07}"/>
              </a:ext>
            </a:extLst>
          </p:cNvPr>
          <p:cNvSpPr/>
          <p:nvPr userDrawn="1"/>
        </p:nvSpPr>
        <p:spPr>
          <a:xfrm rot="5400000">
            <a:off x="3096419" y="2385219"/>
            <a:ext cx="5143500" cy="3730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endParaRPr>
          </a:p>
        </p:txBody>
      </p:sp>
      <p:pic>
        <p:nvPicPr>
          <p:cNvPr id="5" name="Picture 2" descr="schneider_LIO_Life-Green_RGB.png">
            <a:extLst>
              <a:ext uri="{FF2B5EF4-FFF2-40B4-BE49-F238E27FC236}">
                <a16:creationId xmlns:a16="http://schemas.microsoft.com/office/drawing/2014/main" id="{693677A5-5127-5997-E07F-09383C5DB7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02475" y="4510088"/>
            <a:ext cx="19224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12"/>
          <p:cNvSpPr>
            <a:spLocks noGrp="1"/>
          </p:cNvSpPr>
          <p:nvPr>
            <p:ph sz="quarter" idx="12"/>
          </p:nvPr>
        </p:nvSpPr>
        <p:spPr>
          <a:xfrm>
            <a:off x="5855240" y="0"/>
            <a:ext cx="3288760"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2">
                    <a:lumMod val="60000"/>
                    <a:lumOff val="40000"/>
                  </a:schemeClr>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r>
              <a:rPr lang="en-US"/>
              <a:t>Click to edit Master text styles</a:t>
            </a:r>
          </a:p>
        </p:txBody>
      </p:sp>
      <p:sp>
        <p:nvSpPr>
          <p:cNvPr id="3" name="Content Placeholder 12"/>
          <p:cNvSpPr>
            <a:spLocks noGrp="1"/>
          </p:cNvSpPr>
          <p:nvPr>
            <p:ph sz="quarter" idx="11"/>
          </p:nvPr>
        </p:nvSpPr>
        <p:spPr>
          <a:xfrm>
            <a:off x="252413" y="982952"/>
            <a:ext cx="3749962" cy="1452705"/>
          </a:xfrm>
          <a:prstGeom prst="rect">
            <a:avLst/>
          </a:prstGeom>
          <a:noFill/>
        </p:spPr>
        <p:txBody>
          <a:bodyPr vert="horz" wrap="square" lIns="0" tIns="0" rIns="0" bIns="0">
            <a:spAutoFit/>
          </a:bodyPr>
          <a:lstStyle>
            <a:lvl1pPr marL="236538" indent="-236538">
              <a:buClr>
                <a:schemeClr val="tx2"/>
              </a:buClr>
              <a:buFont typeface="Arial" panose="020B0604020202020204" pitchFamily="34" charset="0"/>
              <a:buChar char="•"/>
              <a:defRPr sz="2000">
                <a:solidFill>
                  <a:schemeClr val="accent1"/>
                </a:solidFill>
              </a:defRPr>
            </a:lvl1pPr>
            <a:lvl2pPr marL="457200" indent="-220663">
              <a:buClr>
                <a:schemeClr val="tx2"/>
              </a:buClr>
              <a:buFont typeface="Arial" panose="020B0604020202020204" pitchFamily="34" charset="0"/>
              <a:buChar char="•"/>
              <a:defRPr sz="1800">
                <a:solidFill>
                  <a:schemeClr val="accent1"/>
                </a:solidFill>
              </a:defRPr>
            </a:lvl2pPr>
            <a:lvl3pPr marL="630238" indent="-173038">
              <a:buClr>
                <a:schemeClr val="tx2"/>
              </a:buClr>
              <a:buFont typeface="Arial" panose="020B0604020202020204" pitchFamily="34" charset="0"/>
              <a:buChar char="•"/>
              <a:defRPr sz="1600">
                <a:solidFill>
                  <a:schemeClr val="accent1"/>
                </a:solidFill>
              </a:defRPr>
            </a:lvl3pPr>
            <a:lvl4pPr marL="803275" indent="-173038">
              <a:buClr>
                <a:schemeClr val="tx2"/>
              </a:buClr>
              <a:buFont typeface="Arial" panose="020B0604020202020204" pitchFamily="34" charset="0"/>
              <a:buChar char="•"/>
              <a:defRPr sz="1400">
                <a:solidFill>
                  <a:schemeClr val="accent1"/>
                </a:solidFill>
              </a:defRPr>
            </a:lvl4pPr>
            <a:lvl5pPr marL="977900" indent="-174625" defTabSz="314325">
              <a:buClr>
                <a:schemeClr val="tx2"/>
              </a:buClr>
              <a:buFont typeface="Arial" panose="020B0604020202020204" pitchFamily="34" charset="0"/>
              <a:buChar char="•"/>
              <a:defRPr sz="14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p:cNvSpPr>
            <a:spLocks noGrp="1"/>
          </p:cNvSpPr>
          <p:nvPr>
            <p:ph type="title"/>
          </p:nvPr>
        </p:nvSpPr>
        <p:spPr>
          <a:xfrm>
            <a:off x="252413" y="348333"/>
            <a:ext cx="3749962" cy="369332"/>
          </a:xfrm>
          <a:prstGeom prst="rect">
            <a:avLst/>
          </a:prstGeom>
        </p:spPr>
        <p:txBody>
          <a:bodyPr wrap="square" lIns="0" tIns="0" rIns="0" bIns="0" anchor="ctr" anchorCtr="0">
            <a:spAutoFit/>
          </a:bodyPr>
          <a:lstStyle>
            <a:lvl1pPr algn="l">
              <a:defRPr sz="2400"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quarter" idx="14"/>
          </p:nvPr>
        </p:nvSpPr>
        <p:spPr>
          <a:xfrm>
            <a:off x="5482176" y="0"/>
            <a:ext cx="746127" cy="5143500"/>
          </a:xfrm>
          <a:prstGeom prst="rect">
            <a:avLst/>
          </a:prstGeom>
          <a:solidFill>
            <a:schemeClr val="tx2">
              <a:alpha val="80000"/>
            </a:schemeClr>
          </a:solidFill>
          <a:ln>
            <a:noFill/>
          </a:ln>
        </p:spPr>
        <p:txBody>
          <a:bodyPr/>
          <a:lstStyle>
            <a:lvl1pPr marL="0" indent="0">
              <a:buNone/>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F484F8C4-D63C-CDD4-8533-30997DE0E3C5}"/>
              </a:ext>
            </a:extLst>
          </p:cNvPr>
          <p:cNvSpPr>
            <a:spLocks noGrp="1"/>
          </p:cNvSpPr>
          <p:nvPr>
            <p:ph type="sldNum" sz="quarter" idx="15"/>
          </p:nvPr>
        </p:nvSpPr>
        <p:spPr>
          <a:xfrm>
            <a:off x="1747838" y="4857750"/>
            <a:ext cx="525462" cy="92075"/>
          </a:xfrm>
          <a:prstGeom prst="rect">
            <a:avLst/>
          </a:prstGeom>
        </p:spPr>
        <p:txBody>
          <a:bodyPr vert="horz" wrap="square" lIns="0" tIns="0" rIns="0" bIns="0" numCol="1" anchor="ctr" anchorCtr="0" compatLnSpc="1">
            <a:prstTxWarp prst="textNoShape">
              <a:avLst/>
            </a:prstTxWarp>
            <a:spAutoFit/>
          </a:bodyPr>
          <a:lstStyle>
            <a:lvl1pPr defTabSz="457200" eaLnBrk="1" hangingPunct="1">
              <a:defRPr sz="600">
                <a:solidFill>
                  <a:srgbClr val="3DCD58"/>
                </a:solidFill>
                <a:cs typeface="Arial" panose="020B0604020202020204" pitchFamily="34" charset="0"/>
              </a:defRPr>
            </a:lvl1pPr>
          </a:lstStyle>
          <a:p>
            <a:pPr>
              <a:defRPr/>
            </a:pPr>
            <a:r>
              <a:rPr lang="en-US" altLang="en-US"/>
              <a:t>Page </a:t>
            </a:r>
            <a:fld id="{F4936F31-2202-43A9-BC42-81EABF740A59}" type="slidenum">
              <a:rPr lang="en-US" altLang="en-US" smtClean="0"/>
              <a:pPr>
                <a:defRPr/>
              </a:pPr>
              <a:t>‹#›</a:t>
            </a:fld>
            <a:endParaRPr lang="en-US" altLang="en-US"/>
          </a:p>
        </p:txBody>
      </p:sp>
      <p:sp>
        <p:nvSpPr>
          <p:cNvPr id="7" name="Footer Placeholder 4">
            <a:extLst>
              <a:ext uri="{FF2B5EF4-FFF2-40B4-BE49-F238E27FC236}">
                <a16:creationId xmlns:a16="http://schemas.microsoft.com/office/drawing/2014/main" id="{DB0F3B84-6243-7743-2C78-30B550C1E556}"/>
              </a:ext>
            </a:extLst>
          </p:cNvPr>
          <p:cNvSpPr>
            <a:spLocks noGrp="1"/>
          </p:cNvSpPr>
          <p:nvPr>
            <p:ph type="ftr" sz="quarter" idx="16"/>
          </p:nvPr>
        </p:nvSpPr>
        <p:spPr>
          <a:xfrm>
            <a:off x="252413" y="4857750"/>
            <a:ext cx="1509712" cy="92075"/>
          </a:xfrm>
          <a:prstGeom prst="rect">
            <a:avLst/>
          </a:prstGeom>
        </p:spPr>
        <p:txBody>
          <a:bodyPr vert="horz" wrap="square" lIns="0" tIns="0" rIns="0" bIns="0" rtlCol="0" anchor="ctr">
            <a:spAutoFit/>
          </a:bodyPr>
          <a:lstStyle>
            <a:lvl1pPr algn="l" defTabSz="457200" eaLnBrk="1" fontAlgn="auto" hangingPunct="1">
              <a:spcBef>
                <a:spcPts val="0"/>
              </a:spcBef>
              <a:spcAft>
                <a:spcPts val="0"/>
              </a:spcAft>
              <a:defRPr sz="600">
                <a:solidFill>
                  <a:srgbClr val="626469"/>
                </a:solidFill>
                <a:latin typeface="Arial"/>
                <a:cs typeface="Arial"/>
              </a:defRPr>
            </a:lvl1pPr>
          </a:lstStyle>
          <a:p>
            <a:pPr>
              <a:defRPr/>
            </a:pPr>
            <a:r>
              <a:rPr lang="en-US"/>
              <a:t>Confidential Property of Schneider Electric |</a:t>
            </a:r>
          </a:p>
        </p:txBody>
      </p:sp>
    </p:spTree>
    <p:extLst>
      <p:ext uri="{BB962C8B-B14F-4D97-AF65-F5344CB8AC3E}">
        <p14:creationId xmlns:p14="http://schemas.microsoft.com/office/powerpoint/2010/main" val="23527246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White/SE Life Green">
    <p:spTree>
      <p:nvGrpSpPr>
        <p:cNvPr id="1" name=""/>
        <p:cNvGrpSpPr/>
        <p:nvPr/>
      </p:nvGrpSpPr>
      <p:grpSpPr>
        <a:xfrm>
          <a:off x="0" y="0"/>
          <a:ext cx="0" cy="0"/>
          <a:chOff x="0" y="0"/>
          <a:chExt cx="0" cy="0"/>
        </a:xfrm>
      </p:grpSpPr>
      <p:pic>
        <p:nvPicPr>
          <p:cNvPr id="2" name="Picture 1" descr="schneider_LIO_Life-Green_RGB.png">
            <a:extLst>
              <a:ext uri="{FF2B5EF4-FFF2-40B4-BE49-F238E27FC236}">
                <a16:creationId xmlns:a16="http://schemas.microsoft.com/office/drawing/2014/main" id="{0CB88AC9-406E-64CA-E0B3-355628A61D9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02475" y="4510088"/>
            <a:ext cx="19224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258056" y="2175153"/>
            <a:ext cx="8633531" cy="369332"/>
          </a:xfrm>
          <a:prstGeom prst="rect">
            <a:avLst/>
          </a:prstGeom>
        </p:spPr>
        <p:txBody>
          <a:bodyPr lIns="0" tIns="0" rIns="0" bIns="0" anchor="ctr" anchorCtr="0">
            <a:spAutoFit/>
          </a:bodyPr>
          <a:lstStyle>
            <a:lvl1pPr algn="l">
              <a:defRPr sz="2400" baseline="0">
                <a:solidFill>
                  <a:schemeClr val="tx2"/>
                </a:solidFill>
              </a:defRPr>
            </a:lvl1pPr>
          </a:lstStyle>
          <a:p>
            <a:r>
              <a:rPr lang="en-US"/>
              <a:t>Click to edit Master title style</a:t>
            </a:r>
            <a:endParaRPr lang="en-US" dirty="0"/>
          </a:p>
        </p:txBody>
      </p:sp>
      <p:sp>
        <p:nvSpPr>
          <p:cNvPr id="8" name="Text Placeholder 9"/>
          <p:cNvSpPr>
            <a:spLocks noGrp="1"/>
          </p:cNvSpPr>
          <p:nvPr>
            <p:ph type="body" sz="quarter" idx="11"/>
          </p:nvPr>
        </p:nvSpPr>
        <p:spPr>
          <a:xfrm>
            <a:off x="258056" y="2634497"/>
            <a:ext cx="8633531" cy="215444"/>
          </a:xfrm>
          <a:prstGeom prst="rect">
            <a:avLst/>
          </a:prstGeom>
        </p:spPr>
        <p:txBody>
          <a:bodyPr lIns="0" tIns="0" rIns="0" bIns="0" anchor="ctr" anchorCtr="0">
            <a:spAutoFit/>
          </a:bodyPr>
          <a:lstStyle>
            <a:lvl1pPr marL="0" indent="0">
              <a:buNone/>
              <a:defRPr sz="1400" baseline="0">
                <a:solidFill>
                  <a:schemeClr val="accent1"/>
                </a:solidFill>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A96831E0-2AAD-2C74-C23E-297DBAD4AFC3}"/>
              </a:ext>
            </a:extLst>
          </p:cNvPr>
          <p:cNvSpPr>
            <a:spLocks noGrp="1"/>
          </p:cNvSpPr>
          <p:nvPr>
            <p:ph type="sldNum" sz="quarter" idx="12"/>
          </p:nvPr>
        </p:nvSpPr>
        <p:spPr>
          <a:xfrm>
            <a:off x="1747838" y="4857750"/>
            <a:ext cx="525462" cy="92075"/>
          </a:xfrm>
          <a:prstGeom prst="rect">
            <a:avLst/>
          </a:prstGeom>
        </p:spPr>
        <p:txBody>
          <a:bodyPr vert="horz" wrap="square" lIns="0" tIns="0" rIns="0" bIns="0" numCol="1" anchor="ctr" anchorCtr="0" compatLnSpc="1">
            <a:prstTxWarp prst="textNoShape">
              <a:avLst/>
            </a:prstTxWarp>
            <a:spAutoFit/>
          </a:bodyPr>
          <a:lstStyle>
            <a:lvl1pPr defTabSz="457200" eaLnBrk="1" hangingPunct="1">
              <a:defRPr sz="600">
                <a:solidFill>
                  <a:srgbClr val="3DCD58"/>
                </a:solidFill>
                <a:cs typeface="Arial" panose="020B0604020202020204" pitchFamily="34" charset="0"/>
              </a:defRPr>
            </a:lvl1pPr>
          </a:lstStyle>
          <a:p>
            <a:pPr>
              <a:defRPr/>
            </a:pPr>
            <a:r>
              <a:rPr lang="en-US" altLang="en-US"/>
              <a:t>Page </a:t>
            </a:r>
            <a:fld id="{276CEF0E-D3D2-4067-974C-0BC837853C09}" type="slidenum">
              <a:rPr lang="en-US" altLang="en-US" smtClean="0"/>
              <a:pPr>
                <a:defRPr/>
              </a:pPr>
              <a:t>‹#›</a:t>
            </a:fld>
            <a:endParaRPr lang="en-US" altLang="en-US"/>
          </a:p>
        </p:txBody>
      </p:sp>
      <p:sp>
        <p:nvSpPr>
          <p:cNvPr id="5" name="Footer Placeholder 4">
            <a:extLst>
              <a:ext uri="{FF2B5EF4-FFF2-40B4-BE49-F238E27FC236}">
                <a16:creationId xmlns:a16="http://schemas.microsoft.com/office/drawing/2014/main" id="{FB3BCD4C-89A7-F1FD-0B34-04DD8D207DCA}"/>
              </a:ext>
            </a:extLst>
          </p:cNvPr>
          <p:cNvSpPr>
            <a:spLocks noGrp="1"/>
          </p:cNvSpPr>
          <p:nvPr>
            <p:ph type="ftr" sz="quarter" idx="13"/>
          </p:nvPr>
        </p:nvSpPr>
        <p:spPr>
          <a:xfrm>
            <a:off x="252413" y="4857750"/>
            <a:ext cx="1509712" cy="92075"/>
          </a:xfrm>
          <a:prstGeom prst="rect">
            <a:avLst/>
          </a:prstGeom>
        </p:spPr>
        <p:txBody>
          <a:bodyPr vert="horz" wrap="square" lIns="0" tIns="0" rIns="0" bIns="0" rtlCol="0" anchor="ctr">
            <a:spAutoFit/>
          </a:bodyPr>
          <a:lstStyle>
            <a:lvl1pPr algn="l" defTabSz="457200" eaLnBrk="1" fontAlgn="auto" hangingPunct="1">
              <a:spcBef>
                <a:spcPts val="0"/>
              </a:spcBef>
              <a:spcAft>
                <a:spcPts val="0"/>
              </a:spcAft>
              <a:defRPr sz="600">
                <a:solidFill>
                  <a:srgbClr val="626469"/>
                </a:solidFill>
                <a:latin typeface="Arial"/>
                <a:cs typeface="Arial"/>
              </a:defRPr>
            </a:lvl1pPr>
          </a:lstStyle>
          <a:p>
            <a:pPr>
              <a:defRPr/>
            </a:pPr>
            <a:r>
              <a:rPr lang="en-US"/>
              <a:t>Confidential Property of Schneider Electric |</a:t>
            </a:r>
          </a:p>
        </p:txBody>
      </p:sp>
    </p:spTree>
    <p:extLst>
      <p:ext uri="{BB962C8B-B14F-4D97-AF65-F5344CB8AC3E}">
        <p14:creationId xmlns:p14="http://schemas.microsoft.com/office/powerpoint/2010/main" val="1183884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allout w Image Dark">
    <p:spTree>
      <p:nvGrpSpPr>
        <p:cNvPr id="1" name=""/>
        <p:cNvGrpSpPr/>
        <p:nvPr/>
      </p:nvGrpSpPr>
      <p:grpSpPr>
        <a:xfrm>
          <a:off x="0" y="0"/>
          <a:ext cx="0" cy="0"/>
          <a:chOff x="0" y="0"/>
          <a:chExt cx="0" cy="0"/>
        </a:xfrm>
      </p:grpSpPr>
      <p:pic>
        <p:nvPicPr>
          <p:cNvPr id="2" name="Picture 1" descr="schneider_LIO_Life-Green_RGB.png">
            <a:extLst>
              <a:ext uri="{FF2B5EF4-FFF2-40B4-BE49-F238E27FC236}">
                <a16:creationId xmlns:a16="http://schemas.microsoft.com/office/drawing/2014/main" id="{4438DAFE-2A73-8920-38E8-8246158B78B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02475" y="4510088"/>
            <a:ext cx="19224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5"/>
          <p:cNvSpPr>
            <a:spLocks noGrp="1"/>
          </p:cNvSpPr>
          <p:nvPr>
            <p:ph type="pic" sz="quarter" idx="10"/>
          </p:nvPr>
        </p:nvSpPr>
        <p:spPr>
          <a:xfrm>
            <a:off x="0" y="0"/>
            <a:ext cx="9144000" cy="5143500"/>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pPr lvl="0"/>
            <a:r>
              <a:rPr lang="en-US" noProof="0"/>
              <a:t>Click icon to add picture</a:t>
            </a:r>
            <a:endParaRPr lang="en-US" noProof="0" dirty="0"/>
          </a:p>
        </p:txBody>
      </p:sp>
      <p:sp>
        <p:nvSpPr>
          <p:cNvPr id="4" name="Title 1"/>
          <p:cNvSpPr>
            <a:spLocks noGrp="1"/>
          </p:cNvSpPr>
          <p:nvPr>
            <p:ph type="ctrTitle"/>
          </p:nvPr>
        </p:nvSpPr>
        <p:spPr>
          <a:xfrm>
            <a:off x="252413" y="1713559"/>
            <a:ext cx="8577821" cy="1231106"/>
          </a:xfrm>
          <a:prstGeom prst="rect">
            <a:avLst/>
          </a:prstGeom>
        </p:spPr>
        <p:txBody>
          <a:bodyPr lIns="0" tIns="0" rIns="0" bIns="0" anchor="t">
            <a:spAutoFit/>
          </a:bodyPr>
          <a:lstStyle>
            <a:lvl1pPr marL="0" indent="0" algn="ctr">
              <a:buFont typeface="Arial"/>
              <a:buNone/>
              <a:defRPr sz="4000">
                <a:solidFill>
                  <a:schemeClr val="bg1"/>
                </a:solidFill>
              </a:defRPr>
            </a:lvl1pPr>
          </a:lstStyle>
          <a:p>
            <a:r>
              <a:rPr lang="en-US"/>
              <a:t>Click to edit Master title style</a:t>
            </a:r>
            <a:endParaRPr lang="en-US" dirty="0"/>
          </a:p>
        </p:txBody>
      </p:sp>
      <p:sp>
        <p:nvSpPr>
          <p:cNvPr id="5" name="Subtitle 2"/>
          <p:cNvSpPr>
            <a:spLocks noGrp="1"/>
          </p:cNvSpPr>
          <p:nvPr>
            <p:ph type="subTitle" idx="1"/>
          </p:nvPr>
        </p:nvSpPr>
        <p:spPr>
          <a:xfrm>
            <a:off x="252414" y="2955454"/>
            <a:ext cx="8577820" cy="307777"/>
          </a:xfrm>
          <a:prstGeom prst="rect">
            <a:avLst/>
          </a:prstGeom>
        </p:spPr>
        <p:txBody>
          <a:bodyPr lIns="0" tIns="0" rIns="0" bIns="0">
            <a:sp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02A51636-C655-F48D-8033-73345882CA78}"/>
              </a:ext>
            </a:extLst>
          </p:cNvPr>
          <p:cNvSpPr>
            <a:spLocks noGrp="1"/>
          </p:cNvSpPr>
          <p:nvPr>
            <p:ph type="sldNum" sz="quarter" idx="11"/>
          </p:nvPr>
        </p:nvSpPr>
        <p:spPr>
          <a:xfrm>
            <a:off x="1747838" y="4857750"/>
            <a:ext cx="525462" cy="92075"/>
          </a:xfrm>
          <a:prstGeom prst="rect">
            <a:avLst/>
          </a:prstGeom>
        </p:spPr>
        <p:txBody>
          <a:bodyPr vert="horz" wrap="square" lIns="0" tIns="0" rIns="0" bIns="0" numCol="1" anchor="ctr" anchorCtr="0" compatLnSpc="1">
            <a:prstTxWarp prst="textNoShape">
              <a:avLst/>
            </a:prstTxWarp>
            <a:spAutoFit/>
          </a:bodyPr>
          <a:lstStyle>
            <a:lvl1pPr defTabSz="457200" eaLnBrk="1" hangingPunct="1">
              <a:defRPr sz="600">
                <a:solidFill>
                  <a:srgbClr val="FFFFFF"/>
                </a:solidFill>
                <a:cs typeface="Arial" panose="020B0604020202020204" pitchFamily="34" charset="0"/>
              </a:defRPr>
            </a:lvl1pPr>
          </a:lstStyle>
          <a:p>
            <a:pPr>
              <a:defRPr/>
            </a:pPr>
            <a:r>
              <a:rPr lang="en-US" altLang="en-US"/>
              <a:t>Page </a:t>
            </a:r>
            <a:fld id="{877058E9-E1BA-489B-A4AA-D3939D183F8E}" type="slidenum">
              <a:rPr lang="en-US" altLang="en-US" smtClean="0"/>
              <a:pPr>
                <a:defRPr/>
              </a:pPr>
              <a:t>‹#›</a:t>
            </a:fld>
            <a:endParaRPr lang="en-US" altLang="en-US"/>
          </a:p>
        </p:txBody>
      </p:sp>
      <p:sp>
        <p:nvSpPr>
          <p:cNvPr id="7" name="Footer Placeholder 4">
            <a:extLst>
              <a:ext uri="{FF2B5EF4-FFF2-40B4-BE49-F238E27FC236}">
                <a16:creationId xmlns:a16="http://schemas.microsoft.com/office/drawing/2014/main" id="{9BF8D826-BF99-5B2E-EF52-673E69488CF6}"/>
              </a:ext>
            </a:extLst>
          </p:cNvPr>
          <p:cNvSpPr>
            <a:spLocks noGrp="1"/>
          </p:cNvSpPr>
          <p:nvPr>
            <p:ph type="ftr" sz="quarter" idx="12"/>
          </p:nvPr>
        </p:nvSpPr>
        <p:spPr>
          <a:xfrm>
            <a:off x="252413" y="4857750"/>
            <a:ext cx="1509712" cy="92075"/>
          </a:xfrm>
          <a:prstGeom prst="rect">
            <a:avLst/>
          </a:prstGeom>
        </p:spPr>
        <p:txBody>
          <a:bodyPr vert="horz" wrap="square" lIns="0" tIns="0" rIns="0" bIns="0" rtlCol="0" anchor="ctr">
            <a:spAutoFit/>
          </a:bodyPr>
          <a:lstStyle>
            <a:lvl1pPr algn="l" defTabSz="457200" eaLnBrk="1" fontAlgn="auto" hangingPunct="1">
              <a:spcBef>
                <a:spcPts val="0"/>
              </a:spcBef>
              <a:spcAft>
                <a:spcPts val="0"/>
              </a:spcAft>
              <a:defRPr sz="600">
                <a:solidFill>
                  <a:srgbClr val="FFFFFF"/>
                </a:solidFill>
                <a:latin typeface="Arial"/>
                <a:cs typeface="Arial"/>
              </a:defRPr>
            </a:lvl1pPr>
          </a:lstStyle>
          <a:p>
            <a:pPr>
              <a:defRPr/>
            </a:pPr>
            <a:r>
              <a:rPr lang="en-US"/>
              <a:t>Confidential Property of Schneider Electric |</a:t>
            </a:r>
          </a:p>
        </p:txBody>
      </p:sp>
    </p:spTree>
    <p:extLst>
      <p:ext uri="{BB962C8B-B14F-4D97-AF65-F5344CB8AC3E}">
        <p14:creationId xmlns:p14="http://schemas.microsoft.com/office/powerpoint/2010/main" val="34438296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allout w Image Light">
    <p:spTree>
      <p:nvGrpSpPr>
        <p:cNvPr id="1" name=""/>
        <p:cNvGrpSpPr/>
        <p:nvPr/>
      </p:nvGrpSpPr>
      <p:grpSpPr>
        <a:xfrm>
          <a:off x="0" y="0"/>
          <a:ext cx="0" cy="0"/>
          <a:chOff x="0" y="0"/>
          <a:chExt cx="0" cy="0"/>
        </a:xfrm>
      </p:grpSpPr>
      <p:pic>
        <p:nvPicPr>
          <p:cNvPr id="2" name="Picture 1" descr="schneider_LIO_Life-Green_RGB.png">
            <a:extLst>
              <a:ext uri="{FF2B5EF4-FFF2-40B4-BE49-F238E27FC236}">
                <a16:creationId xmlns:a16="http://schemas.microsoft.com/office/drawing/2014/main" id="{7AD30B0F-1CA9-7B24-9D13-20C5CF8EC44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02475" y="4510088"/>
            <a:ext cx="19224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5"/>
          <p:cNvSpPr>
            <a:spLocks noGrp="1"/>
          </p:cNvSpPr>
          <p:nvPr>
            <p:ph type="pic" sz="quarter" idx="10"/>
          </p:nvPr>
        </p:nvSpPr>
        <p:spPr>
          <a:xfrm>
            <a:off x="0" y="0"/>
            <a:ext cx="9144000" cy="5143500"/>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pPr lvl="0"/>
            <a:r>
              <a:rPr lang="en-US" noProof="0"/>
              <a:t>Click icon to add picture</a:t>
            </a:r>
            <a:endParaRPr lang="en-US" noProof="0" dirty="0"/>
          </a:p>
        </p:txBody>
      </p:sp>
      <p:sp>
        <p:nvSpPr>
          <p:cNvPr id="4" name="Title 1"/>
          <p:cNvSpPr>
            <a:spLocks noGrp="1"/>
          </p:cNvSpPr>
          <p:nvPr>
            <p:ph type="ctrTitle"/>
          </p:nvPr>
        </p:nvSpPr>
        <p:spPr>
          <a:xfrm>
            <a:off x="252413" y="1713559"/>
            <a:ext cx="8577821" cy="1231106"/>
          </a:xfrm>
          <a:prstGeom prst="rect">
            <a:avLst/>
          </a:prstGeom>
        </p:spPr>
        <p:txBody>
          <a:bodyPr lIns="0" tIns="0" rIns="0" bIns="0" anchor="t">
            <a:spAutoFit/>
          </a:bodyPr>
          <a:lstStyle>
            <a:lvl1pPr marL="0" indent="0" algn="ctr">
              <a:buFont typeface="Arial"/>
              <a:buNone/>
              <a:defRPr sz="4000">
                <a:solidFill>
                  <a:schemeClr val="accent1"/>
                </a:solidFill>
              </a:defRPr>
            </a:lvl1pPr>
          </a:lstStyle>
          <a:p>
            <a:r>
              <a:rPr lang="en-US"/>
              <a:t>Click to edit Master title style</a:t>
            </a:r>
            <a:endParaRPr lang="en-US" dirty="0"/>
          </a:p>
        </p:txBody>
      </p:sp>
      <p:sp>
        <p:nvSpPr>
          <p:cNvPr id="5" name="Subtitle 2"/>
          <p:cNvSpPr>
            <a:spLocks noGrp="1"/>
          </p:cNvSpPr>
          <p:nvPr>
            <p:ph type="subTitle" idx="1"/>
          </p:nvPr>
        </p:nvSpPr>
        <p:spPr>
          <a:xfrm>
            <a:off x="252414" y="2955454"/>
            <a:ext cx="8577820" cy="307777"/>
          </a:xfrm>
          <a:prstGeom prst="rect">
            <a:avLst/>
          </a:prstGeom>
        </p:spPr>
        <p:txBody>
          <a:bodyPr lIns="0" tIns="0" rIns="0" bIns="0">
            <a:sp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4366F918-5074-92E0-6722-EA1ED4081E55}"/>
              </a:ext>
            </a:extLst>
          </p:cNvPr>
          <p:cNvSpPr>
            <a:spLocks noGrp="1"/>
          </p:cNvSpPr>
          <p:nvPr>
            <p:ph type="sldNum" sz="quarter" idx="11"/>
          </p:nvPr>
        </p:nvSpPr>
        <p:spPr>
          <a:xfrm>
            <a:off x="1747838" y="4857750"/>
            <a:ext cx="525462" cy="92075"/>
          </a:xfrm>
          <a:prstGeom prst="rect">
            <a:avLst/>
          </a:prstGeom>
        </p:spPr>
        <p:txBody>
          <a:bodyPr vert="horz" wrap="square" lIns="0" tIns="0" rIns="0" bIns="0" numCol="1" anchor="ctr" anchorCtr="0" compatLnSpc="1">
            <a:prstTxWarp prst="textNoShape">
              <a:avLst/>
            </a:prstTxWarp>
            <a:spAutoFit/>
          </a:bodyPr>
          <a:lstStyle>
            <a:lvl1pPr defTabSz="457200" eaLnBrk="1" hangingPunct="1">
              <a:defRPr sz="600">
                <a:solidFill>
                  <a:srgbClr val="3DCD58"/>
                </a:solidFill>
                <a:cs typeface="Arial" panose="020B0604020202020204" pitchFamily="34" charset="0"/>
              </a:defRPr>
            </a:lvl1pPr>
          </a:lstStyle>
          <a:p>
            <a:pPr>
              <a:defRPr/>
            </a:pPr>
            <a:r>
              <a:rPr lang="en-US" altLang="en-US"/>
              <a:t>Page </a:t>
            </a:r>
            <a:fld id="{36298B1B-7653-4F7A-BC82-83D103DD45FB}" type="slidenum">
              <a:rPr lang="en-US" altLang="en-US" smtClean="0"/>
              <a:pPr>
                <a:defRPr/>
              </a:pPr>
              <a:t>‹#›</a:t>
            </a:fld>
            <a:endParaRPr lang="en-US" altLang="en-US"/>
          </a:p>
        </p:txBody>
      </p:sp>
      <p:sp>
        <p:nvSpPr>
          <p:cNvPr id="7" name="Footer Placeholder 4">
            <a:extLst>
              <a:ext uri="{FF2B5EF4-FFF2-40B4-BE49-F238E27FC236}">
                <a16:creationId xmlns:a16="http://schemas.microsoft.com/office/drawing/2014/main" id="{DB24B99A-CCF8-04A7-230D-10E56A22C778}"/>
              </a:ext>
            </a:extLst>
          </p:cNvPr>
          <p:cNvSpPr>
            <a:spLocks noGrp="1"/>
          </p:cNvSpPr>
          <p:nvPr>
            <p:ph type="ftr" sz="quarter" idx="12"/>
          </p:nvPr>
        </p:nvSpPr>
        <p:spPr>
          <a:xfrm>
            <a:off x="252413" y="4857750"/>
            <a:ext cx="1509712" cy="92075"/>
          </a:xfrm>
          <a:prstGeom prst="rect">
            <a:avLst/>
          </a:prstGeom>
        </p:spPr>
        <p:txBody>
          <a:bodyPr vert="horz" wrap="square" lIns="0" tIns="0" rIns="0" bIns="0" rtlCol="0" anchor="ctr">
            <a:spAutoFit/>
          </a:bodyPr>
          <a:lstStyle>
            <a:lvl1pPr algn="l" defTabSz="457200" eaLnBrk="1" fontAlgn="auto" hangingPunct="1">
              <a:spcBef>
                <a:spcPts val="0"/>
              </a:spcBef>
              <a:spcAft>
                <a:spcPts val="0"/>
              </a:spcAft>
              <a:defRPr sz="600">
                <a:solidFill>
                  <a:srgbClr val="626469"/>
                </a:solidFill>
                <a:latin typeface="Arial"/>
                <a:cs typeface="Arial"/>
              </a:defRPr>
            </a:lvl1pPr>
          </a:lstStyle>
          <a:p>
            <a:pPr>
              <a:defRPr/>
            </a:pPr>
            <a:r>
              <a:rPr lang="en-US"/>
              <a:t>Confidential Property of Schneider Electric |</a:t>
            </a:r>
          </a:p>
        </p:txBody>
      </p:sp>
    </p:spTree>
    <p:extLst>
      <p:ext uri="{BB962C8B-B14F-4D97-AF65-F5344CB8AC3E}">
        <p14:creationId xmlns:p14="http://schemas.microsoft.com/office/powerpoint/2010/main" val="14163743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allout on White">
    <p:spTree>
      <p:nvGrpSpPr>
        <p:cNvPr id="1" name=""/>
        <p:cNvGrpSpPr/>
        <p:nvPr/>
      </p:nvGrpSpPr>
      <p:grpSpPr>
        <a:xfrm>
          <a:off x="0" y="0"/>
          <a:ext cx="0" cy="0"/>
          <a:chOff x="0" y="0"/>
          <a:chExt cx="0" cy="0"/>
        </a:xfrm>
      </p:grpSpPr>
      <p:pic>
        <p:nvPicPr>
          <p:cNvPr id="2" name="Picture 1" descr="schneider_LIO_Life-Green_RGB.png">
            <a:extLst>
              <a:ext uri="{FF2B5EF4-FFF2-40B4-BE49-F238E27FC236}">
                <a16:creationId xmlns:a16="http://schemas.microsoft.com/office/drawing/2014/main" id="{0B6F362F-4D08-EFC6-3768-49F1128E67F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02475" y="4510088"/>
            <a:ext cx="19224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252413" y="1713559"/>
            <a:ext cx="8577821" cy="1231106"/>
          </a:xfrm>
          <a:prstGeom prst="rect">
            <a:avLst/>
          </a:prstGeom>
        </p:spPr>
        <p:txBody>
          <a:bodyPr lIns="0" tIns="0" rIns="0" bIns="0" anchor="t">
            <a:spAutoFit/>
          </a:bodyPr>
          <a:lstStyle>
            <a:lvl1pPr marL="0" indent="0" algn="ctr">
              <a:buFont typeface="Arial"/>
              <a:buNone/>
              <a:defRPr sz="4000">
                <a:solidFill>
                  <a:schemeClr val="accent1"/>
                </a:solidFill>
              </a:defRPr>
            </a:lvl1pPr>
          </a:lstStyle>
          <a:p>
            <a:r>
              <a:rPr lang="en-US"/>
              <a:t>Click to edit Master title style</a:t>
            </a:r>
            <a:endParaRPr lang="en-US" dirty="0"/>
          </a:p>
        </p:txBody>
      </p:sp>
      <p:sp>
        <p:nvSpPr>
          <p:cNvPr id="5" name="Subtitle 2"/>
          <p:cNvSpPr>
            <a:spLocks noGrp="1"/>
          </p:cNvSpPr>
          <p:nvPr>
            <p:ph type="subTitle" idx="1"/>
          </p:nvPr>
        </p:nvSpPr>
        <p:spPr>
          <a:xfrm>
            <a:off x="252414" y="2955454"/>
            <a:ext cx="8577820" cy="307777"/>
          </a:xfrm>
          <a:prstGeom prst="rect">
            <a:avLst/>
          </a:prstGeom>
        </p:spPr>
        <p:txBody>
          <a:bodyPr lIns="0" tIns="0" rIns="0" bIns="0">
            <a:sp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 name="Slide Number Placeholder 5">
            <a:extLst>
              <a:ext uri="{FF2B5EF4-FFF2-40B4-BE49-F238E27FC236}">
                <a16:creationId xmlns:a16="http://schemas.microsoft.com/office/drawing/2014/main" id="{A5B3DB5B-D4D6-E3F9-3652-8B8D4A494E5E}"/>
              </a:ext>
            </a:extLst>
          </p:cNvPr>
          <p:cNvSpPr>
            <a:spLocks noGrp="1"/>
          </p:cNvSpPr>
          <p:nvPr>
            <p:ph type="sldNum" sz="quarter" idx="10"/>
          </p:nvPr>
        </p:nvSpPr>
        <p:spPr>
          <a:xfrm>
            <a:off x="1747838" y="4857750"/>
            <a:ext cx="525462" cy="92075"/>
          </a:xfrm>
          <a:prstGeom prst="rect">
            <a:avLst/>
          </a:prstGeom>
        </p:spPr>
        <p:txBody>
          <a:bodyPr vert="horz" wrap="square" lIns="0" tIns="0" rIns="0" bIns="0" numCol="1" anchor="ctr" anchorCtr="0" compatLnSpc="1">
            <a:prstTxWarp prst="textNoShape">
              <a:avLst/>
            </a:prstTxWarp>
            <a:spAutoFit/>
          </a:bodyPr>
          <a:lstStyle>
            <a:lvl1pPr defTabSz="457200" eaLnBrk="1" hangingPunct="1">
              <a:defRPr sz="600">
                <a:solidFill>
                  <a:srgbClr val="3DCD58"/>
                </a:solidFill>
                <a:cs typeface="Arial" panose="020B0604020202020204" pitchFamily="34" charset="0"/>
              </a:defRPr>
            </a:lvl1pPr>
          </a:lstStyle>
          <a:p>
            <a:pPr>
              <a:defRPr/>
            </a:pPr>
            <a:r>
              <a:rPr lang="en-US" altLang="en-US"/>
              <a:t>Page </a:t>
            </a:r>
            <a:fld id="{56BD7969-89C6-4DCE-AD6E-F18D22BBD7A0}" type="slidenum">
              <a:rPr lang="en-US" altLang="en-US" smtClean="0"/>
              <a:pPr>
                <a:defRPr/>
              </a:pPr>
              <a:t>‹#›</a:t>
            </a:fld>
            <a:endParaRPr lang="en-US" altLang="en-US"/>
          </a:p>
        </p:txBody>
      </p:sp>
      <p:sp>
        <p:nvSpPr>
          <p:cNvPr id="6" name="Footer Placeholder 4">
            <a:extLst>
              <a:ext uri="{FF2B5EF4-FFF2-40B4-BE49-F238E27FC236}">
                <a16:creationId xmlns:a16="http://schemas.microsoft.com/office/drawing/2014/main" id="{320F4AE0-B164-070E-D751-7426B00B95A5}"/>
              </a:ext>
            </a:extLst>
          </p:cNvPr>
          <p:cNvSpPr>
            <a:spLocks noGrp="1"/>
          </p:cNvSpPr>
          <p:nvPr>
            <p:ph type="ftr" sz="quarter" idx="11"/>
          </p:nvPr>
        </p:nvSpPr>
        <p:spPr>
          <a:xfrm>
            <a:off x="252413" y="4857750"/>
            <a:ext cx="1509712" cy="92075"/>
          </a:xfrm>
          <a:prstGeom prst="rect">
            <a:avLst/>
          </a:prstGeom>
        </p:spPr>
        <p:txBody>
          <a:bodyPr vert="horz" wrap="square" lIns="0" tIns="0" rIns="0" bIns="0" rtlCol="0" anchor="ctr">
            <a:spAutoFit/>
          </a:bodyPr>
          <a:lstStyle>
            <a:lvl1pPr algn="l" defTabSz="457200" eaLnBrk="1" fontAlgn="auto" hangingPunct="1">
              <a:spcBef>
                <a:spcPts val="0"/>
              </a:spcBef>
              <a:spcAft>
                <a:spcPts val="0"/>
              </a:spcAft>
              <a:defRPr sz="600">
                <a:solidFill>
                  <a:srgbClr val="626469"/>
                </a:solidFill>
                <a:latin typeface="Arial"/>
                <a:cs typeface="Arial"/>
              </a:defRPr>
            </a:lvl1pPr>
          </a:lstStyle>
          <a:p>
            <a:pPr>
              <a:defRPr/>
            </a:pPr>
            <a:r>
              <a:rPr lang="en-US"/>
              <a:t>Confidential Property of Schneider Electric |</a:t>
            </a:r>
          </a:p>
        </p:txBody>
      </p:sp>
    </p:spTree>
    <p:extLst>
      <p:ext uri="{BB962C8B-B14F-4D97-AF65-F5344CB8AC3E}">
        <p14:creationId xmlns:p14="http://schemas.microsoft.com/office/powerpoint/2010/main" val="4286837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Section Title">
    <p:spTree>
      <p:nvGrpSpPr>
        <p:cNvPr id="1" name=""/>
        <p:cNvGrpSpPr/>
        <p:nvPr/>
      </p:nvGrpSpPr>
      <p:grpSpPr>
        <a:xfrm>
          <a:off x="0" y="0"/>
          <a:ext cx="0" cy="0"/>
          <a:chOff x="0" y="0"/>
          <a:chExt cx="0" cy="0"/>
        </a:xfrm>
      </p:grpSpPr>
      <p:pic>
        <p:nvPicPr>
          <p:cNvPr id="2" name="Picture 1" descr="schneider_LIO_White_RGB.png">
            <a:extLst>
              <a:ext uri="{FF2B5EF4-FFF2-40B4-BE49-F238E27FC236}">
                <a16:creationId xmlns:a16="http://schemas.microsoft.com/office/drawing/2014/main" id="{D2797CC3-AA58-FBC3-2E0E-0B3E56BD5FB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75488" y="4508500"/>
            <a:ext cx="2017712"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cture Placeholder 5"/>
          <p:cNvSpPr>
            <a:spLocks noGrp="1"/>
          </p:cNvSpPr>
          <p:nvPr>
            <p:ph type="pic" sz="quarter" idx="10"/>
          </p:nvPr>
        </p:nvSpPr>
        <p:spPr>
          <a:xfrm>
            <a:off x="0" y="0"/>
            <a:ext cx="9144000" cy="1981308"/>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pPr lvl="0"/>
            <a:r>
              <a:rPr lang="en-US" noProof="0"/>
              <a:t>Click icon to add picture</a:t>
            </a:r>
            <a:endParaRPr lang="en-US" noProof="0" dirty="0"/>
          </a:p>
        </p:txBody>
      </p:sp>
      <p:sp>
        <p:nvSpPr>
          <p:cNvPr id="3" name="Title 1"/>
          <p:cNvSpPr>
            <a:spLocks noGrp="1"/>
          </p:cNvSpPr>
          <p:nvPr>
            <p:ph type="title"/>
          </p:nvPr>
        </p:nvSpPr>
        <p:spPr>
          <a:xfrm>
            <a:off x="0" y="1981308"/>
            <a:ext cx="9144000" cy="3162191"/>
          </a:xfrm>
          <a:prstGeom prst="rect">
            <a:avLst/>
          </a:prstGeom>
          <a:solidFill>
            <a:schemeClr val="tx2"/>
          </a:solidFill>
        </p:spPr>
        <p:txBody>
          <a:bodyPr lIns="252000" tIns="252000" rIns="252000" bIns="252000" anchor="t" anchorCtr="0"/>
          <a:lstStyle>
            <a:lvl1pPr algn="l">
              <a:defRPr sz="2400" baseline="0">
                <a:solidFill>
                  <a:srgbClr val="FFFFFF"/>
                </a:solidFill>
              </a:defRPr>
            </a:lvl1pPr>
          </a:lstStyle>
          <a:p>
            <a:r>
              <a:rPr lang="en-US"/>
              <a:t>Click to edit Master title style</a:t>
            </a:r>
            <a:endParaRPr lang="en-US" dirty="0"/>
          </a:p>
        </p:txBody>
      </p:sp>
      <p:sp>
        <p:nvSpPr>
          <p:cNvPr id="4" name="Text Placeholder 9"/>
          <p:cNvSpPr>
            <a:spLocks noGrp="1"/>
          </p:cNvSpPr>
          <p:nvPr>
            <p:ph type="body" sz="quarter" idx="11"/>
          </p:nvPr>
        </p:nvSpPr>
        <p:spPr>
          <a:xfrm>
            <a:off x="0" y="1608245"/>
            <a:ext cx="9144000" cy="373063"/>
          </a:xfrm>
          <a:prstGeom prst="rect">
            <a:avLst/>
          </a:prstGeom>
          <a:solidFill>
            <a:schemeClr val="tx2">
              <a:alpha val="80000"/>
            </a:schemeClr>
          </a:solidFill>
        </p:spPr>
        <p:txBody>
          <a:bodyPr lIns="252000" tIns="0" rIns="252000" bIns="0" anchor="ctr" anchorCtr="0"/>
          <a:lstStyle>
            <a:lvl1pPr marL="0" indent="0">
              <a:buNone/>
              <a:defRPr sz="1200" baseline="0">
                <a:solidFill>
                  <a:schemeClr val="bg1"/>
                </a:solidFill>
              </a:defRPr>
            </a:lvl1pPr>
          </a:lstStyle>
          <a:p>
            <a:pPr lvl="0"/>
            <a:r>
              <a:rPr lang="en-US"/>
              <a:t>Click to edit Master text styles</a:t>
            </a:r>
          </a:p>
        </p:txBody>
      </p:sp>
      <p:sp>
        <p:nvSpPr>
          <p:cNvPr id="5" name="Slide Number Placeholder 5">
            <a:extLst>
              <a:ext uri="{FF2B5EF4-FFF2-40B4-BE49-F238E27FC236}">
                <a16:creationId xmlns:a16="http://schemas.microsoft.com/office/drawing/2014/main" id="{C89A7D15-11D9-FF27-E33A-265963923C84}"/>
              </a:ext>
            </a:extLst>
          </p:cNvPr>
          <p:cNvSpPr>
            <a:spLocks noGrp="1"/>
          </p:cNvSpPr>
          <p:nvPr>
            <p:ph type="sldNum" sz="quarter" idx="12"/>
          </p:nvPr>
        </p:nvSpPr>
        <p:spPr>
          <a:xfrm>
            <a:off x="1747838" y="4857750"/>
            <a:ext cx="525462" cy="92075"/>
          </a:xfrm>
          <a:prstGeom prst="rect">
            <a:avLst/>
          </a:prstGeom>
        </p:spPr>
        <p:txBody>
          <a:bodyPr vert="horz" wrap="square" lIns="0" tIns="0" rIns="0" bIns="0" numCol="1" anchor="ctr" anchorCtr="0" compatLnSpc="1">
            <a:prstTxWarp prst="textNoShape">
              <a:avLst/>
            </a:prstTxWarp>
            <a:spAutoFit/>
          </a:bodyPr>
          <a:lstStyle>
            <a:lvl1pPr eaLnBrk="1" hangingPunct="1">
              <a:defRPr sz="600">
                <a:solidFill>
                  <a:srgbClr val="FFFFFF"/>
                </a:solidFill>
                <a:cs typeface="Arial" panose="020B0604020202020204" pitchFamily="34" charset="0"/>
              </a:defRPr>
            </a:lvl1pPr>
          </a:lstStyle>
          <a:p>
            <a:pPr>
              <a:defRPr/>
            </a:pPr>
            <a:r>
              <a:rPr lang="en-US" altLang="en-US"/>
              <a:t>Page </a:t>
            </a:r>
            <a:fld id="{B1B9444E-63CA-4737-A91D-3335FEBD137E}" type="slidenum">
              <a:rPr lang="en-US" altLang="en-US" smtClean="0"/>
              <a:pPr>
                <a:defRPr/>
              </a:pPr>
              <a:t>‹#›</a:t>
            </a:fld>
            <a:endParaRPr lang="en-US" altLang="en-US"/>
          </a:p>
        </p:txBody>
      </p:sp>
      <p:sp>
        <p:nvSpPr>
          <p:cNvPr id="6" name="Footer Placeholder 4">
            <a:extLst>
              <a:ext uri="{FF2B5EF4-FFF2-40B4-BE49-F238E27FC236}">
                <a16:creationId xmlns:a16="http://schemas.microsoft.com/office/drawing/2014/main" id="{DF4E80F0-2EE5-F7F5-D71B-02C9EE281136}"/>
              </a:ext>
            </a:extLst>
          </p:cNvPr>
          <p:cNvSpPr>
            <a:spLocks noGrp="1"/>
          </p:cNvSpPr>
          <p:nvPr>
            <p:ph type="ftr" sz="quarter" idx="13"/>
          </p:nvPr>
        </p:nvSpPr>
        <p:spPr>
          <a:xfrm>
            <a:off x="252413" y="4857750"/>
            <a:ext cx="1509712" cy="92075"/>
          </a:xfrm>
          <a:prstGeom prst="rect">
            <a:avLst/>
          </a:prstGeom>
        </p:spPr>
        <p:txBody>
          <a:bodyPr vert="horz" wrap="square" lIns="0" tIns="0" rIns="0" bIns="0" rtlCol="0" anchor="ctr">
            <a:spAutoFit/>
          </a:bodyPr>
          <a:lstStyle>
            <a:lvl1pPr algn="l" defTabSz="457184" eaLnBrk="1" fontAlgn="auto" hangingPunct="1">
              <a:spcBef>
                <a:spcPts val="0"/>
              </a:spcBef>
              <a:spcAft>
                <a:spcPts val="0"/>
              </a:spcAft>
              <a:defRPr sz="600">
                <a:solidFill>
                  <a:srgbClr val="FFFFFF"/>
                </a:solidFill>
                <a:latin typeface="Arial"/>
                <a:cs typeface="Arial"/>
              </a:defRPr>
            </a:lvl1pPr>
          </a:lstStyle>
          <a:p>
            <a:pPr>
              <a:defRPr/>
            </a:pPr>
            <a:r>
              <a:rPr lang="en-US"/>
              <a:t>Confidential Property of Schneider Electric |</a:t>
            </a:r>
          </a:p>
        </p:txBody>
      </p:sp>
    </p:spTree>
    <p:extLst>
      <p:ext uri="{BB962C8B-B14F-4D97-AF65-F5344CB8AC3E}">
        <p14:creationId xmlns:p14="http://schemas.microsoft.com/office/powerpoint/2010/main" val="4706174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allout on SE Life Green">
    <p:bg>
      <p:bgPr>
        <a:solidFill>
          <a:schemeClr val="tx2"/>
        </a:solidFill>
        <a:effectLst/>
      </p:bgPr>
    </p:bg>
    <p:spTree>
      <p:nvGrpSpPr>
        <p:cNvPr id="1" name=""/>
        <p:cNvGrpSpPr/>
        <p:nvPr/>
      </p:nvGrpSpPr>
      <p:grpSpPr>
        <a:xfrm>
          <a:off x="0" y="0"/>
          <a:ext cx="0" cy="0"/>
          <a:chOff x="0" y="0"/>
          <a:chExt cx="0" cy="0"/>
        </a:xfrm>
      </p:grpSpPr>
      <p:pic>
        <p:nvPicPr>
          <p:cNvPr id="2" name="Picture 1" descr="schneider_LIO_White_RGB.png">
            <a:extLst>
              <a:ext uri="{FF2B5EF4-FFF2-40B4-BE49-F238E27FC236}">
                <a16:creationId xmlns:a16="http://schemas.microsoft.com/office/drawing/2014/main" id="{179797FE-779D-8945-4B72-EC229E7099D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05650" y="4521200"/>
            <a:ext cx="1906588"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252413" y="1713559"/>
            <a:ext cx="8577821" cy="1231106"/>
          </a:xfrm>
          <a:prstGeom prst="rect">
            <a:avLst/>
          </a:prstGeom>
        </p:spPr>
        <p:txBody>
          <a:bodyPr lIns="0" tIns="0" rIns="0" bIns="0" anchor="t">
            <a:spAutoFit/>
          </a:bodyPr>
          <a:lstStyle>
            <a:lvl1pPr marL="0" indent="0" algn="ctr">
              <a:buFont typeface="Arial"/>
              <a:buNone/>
              <a:defRPr sz="4000">
                <a:solidFill>
                  <a:schemeClr val="bg1"/>
                </a:solidFill>
              </a:defRPr>
            </a:lvl1pPr>
          </a:lstStyle>
          <a:p>
            <a:r>
              <a:rPr lang="en-US"/>
              <a:t>Click to edit Master title style</a:t>
            </a:r>
            <a:endParaRPr lang="en-US" dirty="0"/>
          </a:p>
        </p:txBody>
      </p:sp>
      <p:sp>
        <p:nvSpPr>
          <p:cNvPr id="10" name="Subtitle 2"/>
          <p:cNvSpPr>
            <a:spLocks noGrp="1"/>
          </p:cNvSpPr>
          <p:nvPr>
            <p:ph type="subTitle" idx="1"/>
          </p:nvPr>
        </p:nvSpPr>
        <p:spPr>
          <a:xfrm>
            <a:off x="252414" y="2955454"/>
            <a:ext cx="8577820" cy="307777"/>
          </a:xfrm>
          <a:prstGeom prst="rect">
            <a:avLst/>
          </a:prstGeom>
        </p:spPr>
        <p:txBody>
          <a:bodyPr lIns="0" tIns="0" rIns="0" bIns="0">
            <a:sp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 name="Slide Number Placeholder 5">
            <a:extLst>
              <a:ext uri="{FF2B5EF4-FFF2-40B4-BE49-F238E27FC236}">
                <a16:creationId xmlns:a16="http://schemas.microsoft.com/office/drawing/2014/main" id="{F2F7E538-8856-8FB2-BCFA-2991797E8F63}"/>
              </a:ext>
            </a:extLst>
          </p:cNvPr>
          <p:cNvSpPr>
            <a:spLocks noGrp="1"/>
          </p:cNvSpPr>
          <p:nvPr>
            <p:ph type="sldNum" sz="quarter" idx="10"/>
          </p:nvPr>
        </p:nvSpPr>
        <p:spPr>
          <a:xfrm>
            <a:off x="1747838" y="4857750"/>
            <a:ext cx="525462" cy="92075"/>
          </a:xfrm>
          <a:prstGeom prst="rect">
            <a:avLst/>
          </a:prstGeom>
        </p:spPr>
        <p:txBody>
          <a:bodyPr vert="horz" wrap="square" lIns="0" tIns="0" rIns="0" bIns="0" numCol="1" anchor="ctr" anchorCtr="0" compatLnSpc="1">
            <a:prstTxWarp prst="textNoShape">
              <a:avLst/>
            </a:prstTxWarp>
            <a:spAutoFit/>
          </a:bodyPr>
          <a:lstStyle>
            <a:lvl1pPr defTabSz="457200" eaLnBrk="1" hangingPunct="1">
              <a:defRPr sz="600">
                <a:solidFill>
                  <a:srgbClr val="FFFFFF"/>
                </a:solidFill>
                <a:cs typeface="Arial" panose="020B0604020202020204" pitchFamily="34" charset="0"/>
              </a:defRPr>
            </a:lvl1pPr>
          </a:lstStyle>
          <a:p>
            <a:pPr>
              <a:defRPr/>
            </a:pPr>
            <a:r>
              <a:rPr lang="en-US" altLang="en-US"/>
              <a:t>Page </a:t>
            </a:r>
            <a:fld id="{E4A73607-39F3-40BC-B70B-4D83BBB458E9}" type="slidenum">
              <a:rPr lang="en-US" altLang="en-US" smtClean="0"/>
              <a:pPr>
                <a:defRPr/>
              </a:pPr>
              <a:t>‹#›</a:t>
            </a:fld>
            <a:endParaRPr lang="en-US" altLang="en-US"/>
          </a:p>
        </p:txBody>
      </p:sp>
      <p:sp>
        <p:nvSpPr>
          <p:cNvPr id="4" name="Footer Placeholder 4">
            <a:extLst>
              <a:ext uri="{FF2B5EF4-FFF2-40B4-BE49-F238E27FC236}">
                <a16:creationId xmlns:a16="http://schemas.microsoft.com/office/drawing/2014/main" id="{5BCAE216-74AC-71DD-96C5-E90BC08FB6EB}"/>
              </a:ext>
            </a:extLst>
          </p:cNvPr>
          <p:cNvSpPr>
            <a:spLocks noGrp="1"/>
          </p:cNvSpPr>
          <p:nvPr>
            <p:ph type="ftr" sz="quarter" idx="11"/>
          </p:nvPr>
        </p:nvSpPr>
        <p:spPr>
          <a:xfrm>
            <a:off x="252413" y="4857750"/>
            <a:ext cx="1509712" cy="92075"/>
          </a:xfrm>
          <a:prstGeom prst="rect">
            <a:avLst/>
          </a:prstGeom>
        </p:spPr>
        <p:txBody>
          <a:bodyPr vert="horz" wrap="square" lIns="0" tIns="0" rIns="0" bIns="0" rtlCol="0" anchor="ctr">
            <a:spAutoFit/>
          </a:bodyPr>
          <a:lstStyle>
            <a:lvl1pPr algn="l" defTabSz="457200" eaLnBrk="1" fontAlgn="auto" hangingPunct="1">
              <a:spcBef>
                <a:spcPts val="0"/>
              </a:spcBef>
              <a:spcAft>
                <a:spcPts val="0"/>
              </a:spcAft>
              <a:defRPr sz="600">
                <a:solidFill>
                  <a:srgbClr val="FFFFFF"/>
                </a:solidFill>
                <a:latin typeface="Arial"/>
                <a:cs typeface="Arial"/>
              </a:defRPr>
            </a:lvl1pPr>
          </a:lstStyle>
          <a:p>
            <a:pPr>
              <a:defRPr/>
            </a:pPr>
            <a:r>
              <a:rPr lang="en-US"/>
              <a:t>Confidential Property of Schneider Electric |</a:t>
            </a:r>
          </a:p>
        </p:txBody>
      </p:sp>
    </p:spTree>
    <p:extLst>
      <p:ext uri="{BB962C8B-B14F-4D97-AF65-F5344CB8AC3E}">
        <p14:creationId xmlns:p14="http://schemas.microsoft.com/office/powerpoint/2010/main" val="32432903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eave Image 1">
    <p:spTree>
      <p:nvGrpSpPr>
        <p:cNvPr id="1" name=""/>
        <p:cNvGrpSpPr/>
        <p:nvPr/>
      </p:nvGrpSpPr>
      <p:grpSpPr>
        <a:xfrm>
          <a:off x="0" y="0"/>
          <a:ext cx="0" cy="0"/>
          <a:chOff x="0" y="0"/>
          <a:chExt cx="0" cy="0"/>
        </a:xfrm>
      </p:grpSpPr>
      <p:pic>
        <p:nvPicPr>
          <p:cNvPr id="2" name="Picture 1" descr="Weave_175139600_LIO.jpg">
            <a:extLst>
              <a:ext uri="{FF2B5EF4-FFF2-40B4-BE49-F238E27FC236}">
                <a16:creationId xmlns:a16="http://schemas.microsoft.com/office/drawing/2014/main" id="{1AC08CAE-DC91-0E2E-60B1-FD92AC83984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7AD6FB54-351A-B7D0-C735-F58D05F10FB8}"/>
              </a:ext>
            </a:extLst>
          </p:cNvPr>
          <p:cNvSpPr/>
          <p:nvPr userDrawn="1"/>
        </p:nvSpPr>
        <p:spPr>
          <a:xfrm>
            <a:off x="0" y="3619500"/>
            <a:ext cx="9144000" cy="1524000"/>
          </a:xfrm>
          <a:prstGeom prst="rect">
            <a:avLst/>
          </a:prstGeom>
          <a:gradFill>
            <a:gsLst>
              <a:gs pos="0">
                <a:schemeClr val="tx1">
                  <a:alpha val="27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endParaRPr>
          </a:p>
        </p:txBody>
      </p:sp>
      <p:pic>
        <p:nvPicPr>
          <p:cNvPr id="4" name="Picture 3" descr="schneider_LIO_White_RGB.png">
            <a:extLst>
              <a:ext uri="{FF2B5EF4-FFF2-40B4-BE49-F238E27FC236}">
                <a16:creationId xmlns:a16="http://schemas.microsoft.com/office/drawing/2014/main" id="{EB040469-518F-6809-7270-BABDEADAD90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05650" y="4521200"/>
            <a:ext cx="1906588"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a:extLst>
              <a:ext uri="{FF2B5EF4-FFF2-40B4-BE49-F238E27FC236}">
                <a16:creationId xmlns:a16="http://schemas.microsoft.com/office/drawing/2014/main" id="{390EA7F2-EB4A-F7AC-44F8-137E799495FB}"/>
              </a:ext>
            </a:extLst>
          </p:cNvPr>
          <p:cNvSpPr>
            <a:spLocks noGrp="1"/>
          </p:cNvSpPr>
          <p:nvPr>
            <p:ph type="sldNum" sz="quarter" idx="10"/>
          </p:nvPr>
        </p:nvSpPr>
        <p:spPr>
          <a:xfrm>
            <a:off x="1747838" y="4857750"/>
            <a:ext cx="525462" cy="92075"/>
          </a:xfrm>
          <a:prstGeom prst="rect">
            <a:avLst/>
          </a:prstGeom>
        </p:spPr>
        <p:txBody>
          <a:bodyPr vert="horz" wrap="square" lIns="0" tIns="0" rIns="0" bIns="0" numCol="1" anchor="ctr" anchorCtr="0" compatLnSpc="1">
            <a:prstTxWarp prst="textNoShape">
              <a:avLst/>
            </a:prstTxWarp>
            <a:spAutoFit/>
          </a:bodyPr>
          <a:lstStyle>
            <a:lvl1pPr defTabSz="457200" eaLnBrk="1" hangingPunct="1">
              <a:defRPr sz="600">
                <a:solidFill>
                  <a:srgbClr val="FFFFFF"/>
                </a:solidFill>
                <a:cs typeface="Arial" panose="020B0604020202020204" pitchFamily="34" charset="0"/>
              </a:defRPr>
            </a:lvl1pPr>
          </a:lstStyle>
          <a:p>
            <a:pPr>
              <a:defRPr/>
            </a:pPr>
            <a:r>
              <a:rPr lang="en-US" altLang="en-US"/>
              <a:t>Page </a:t>
            </a:r>
            <a:fld id="{133349ED-17DE-4E8B-8D67-74CF614A23C0}" type="slidenum">
              <a:rPr lang="en-US" altLang="en-US" smtClean="0"/>
              <a:pPr>
                <a:defRPr/>
              </a:pPr>
              <a:t>‹#›</a:t>
            </a:fld>
            <a:endParaRPr lang="en-US" altLang="en-US"/>
          </a:p>
        </p:txBody>
      </p:sp>
      <p:sp>
        <p:nvSpPr>
          <p:cNvPr id="6" name="Footer Placeholder 4">
            <a:extLst>
              <a:ext uri="{FF2B5EF4-FFF2-40B4-BE49-F238E27FC236}">
                <a16:creationId xmlns:a16="http://schemas.microsoft.com/office/drawing/2014/main" id="{40D7F111-AEA4-1248-C509-0D4A66386174}"/>
              </a:ext>
            </a:extLst>
          </p:cNvPr>
          <p:cNvSpPr>
            <a:spLocks noGrp="1"/>
          </p:cNvSpPr>
          <p:nvPr>
            <p:ph type="ftr" sz="quarter" idx="11"/>
          </p:nvPr>
        </p:nvSpPr>
        <p:spPr>
          <a:xfrm>
            <a:off x="252413" y="4857750"/>
            <a:ext cx="1509712" cy="92075"/>
          </a:xfrm>
          <a:prstGeom prst="rect">
            <a:avLst/>
          </a:prstGeom>
        </p:spPr>
        <p:txBody>
          <a:bodyPr vert="horz" wrap="square" lIns="0" tIns="0" rIns="0" bIns="0" rtlCol="0" anchor="ctr">
            <a:spAutoFit/>
          </a:bodyPr>
          <a:lstStyle>
            <a:lvl1pPr algn="l" defTabSz="457200" eaLnBrk="1" fontAlgn="auto" hangingPunct="1">
              <a:spcBef>
                <a:spcPts val="0"/>
              </a:spcBef>
              <a:spcAft>
                <a:spcPts val="0"/>
              </a:spcAft>
              <a:defRPr sz="600">
                <a:solidFill>
                  <a:srgbClr val="FFFFFF"/>
                </a:solidFill>
                <a:latin typeface="Arial"/>
                <a:cs typeface="Arial"/>
              </a:defRPr>
            </a:lvl1pPr>
          </a:lstStyle>
          <a:p>
            <a:pPr>
              <a:defRPr/>
            </a:pPr>
            <a:r>
              <a:rPr lang="en-US"/>
              <a:t>Confidential Property of Schneider Electric |</a:t>
            </a:r>
          </a:p>
        </p:txBody>
      </p:sp>
    </p:spTree>
    <p:extLst>
      <p:ext uri="{BB962C8B-B14F-4D97-AF65-F5344CB8AC3E}">
        <p14:creationId xmlns:p14="http://schemas.microsoft.com/office/powerpoint/2010/main" val="393064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eave Image 2">
    <p:spTree>
      <p:nvGrpSpPr>
        <p:cNvPr id="1" name=""/>
        <p:cNvGrpSpPr/>
        <p:nvPr/>
      </p:nvGrpSpPr>
      <p:grpSpPr>
        <a:xfrm>
          <a:off x="0" y="0"/>
          <a:ext cx="0" cy="0"/>
          <a:chOff x="0" y="0"/>
          <a:chExt cx="0" cy="0"/>
        </a:xfrm>
      </p:grpSpPr>
      <p:pic>
        <p:nvPicPr>
          <p:cNvPr id="2" name="Picture 1" descr="Weave_463028807_LIO.jpg">
            <a:extLst>
              <a:ext uri="{FF2B5EF4-FFF2-40B4-BE49-F238E27FC236}">
                <a16:creationId xmlns:a16="http://schemas.microsoft.com/office/drawing/2014/main" id="{DFDBC8D7-E5EF-18F5-6470-DEE59F5E4A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9ABAC85-0EF6-824A-CDE0-00B339F94658}"/>
              </a:ext>
            </a:extLst>
          </p:cNvPr>
          <p:cNvSpPr/>
          <p:nvPr userDrawn="1"/>
        </p:nvSpPr>
        <p:spPr>
          <a:xfrm>
            <a:off x="0" y="3619500"/>
            <a:ext cx="9144000" cy="1524000"/>
          </a:xfrm>
          <a:prstGeom prst="rect">
            <a:avLst/>
          </a:prstGeom>
          <a:gradFill>
            <a:gsLst>
              <a:gs pos="0">
                <a:schemeClr val="tx1">
                  <a:alpha val="27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endParaRPr>
          </a:p>
        </p:txBody>
      </p:sp>
      <p:pic>
        <p:nvPicPr>
          <p:cNvPr id="4" name="Picture 3" descr="schneider_LIO_White_RGB.png">
            <a:extLst>
              <a:ext uri="{FF2B5EF4-FFF2-40B4-BE49-F238E27FC236}">
                <a16:creationId xmlns:a16="http://schemas.microsoft.com/office/drawing/2014/main" id="{B234C130-D002-025C-E027-C66C10CA218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05650" y="4521200"/>
            <a:ext cx="1906588"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a:extLst>
              <a:ext uri="{FF2B5EF4-FFF2-40B4-BE49-F238E27FC236}">
                <a16:creationId xmlns:a16="http://schemas.microsoft.com/office/drawing/2014/main" id="{6D887534-D3AC-5BC3-0EDC-62FEEE590E30}"/>
              </a:ext>
            </a:extLst>
          </p:cNvPr>
          <p:cNvSpPr>
            <a:spLocks noGrp="1"/>
          </p:cNvSpPr>
          <p:nvPr>
            <p:ph type="sldNum" sz="quarter" idx="10"/>
          </p:nvPr>
        </p:nvSpPr>
        <p:spPr>
          <a:xfrm>
            <a:off x="1747838" y="4857750"/>
            <a:ext cx="525462" cy="92075"/>
          </a:xfrm>
          <a:prstGeom prst="rect">
            <a:avLst/>
          </a:prstGeom>
        </p:spPr>
        <p:txBody>
          <a:bodyPr vert="horz" wrap="square" lIns="0" tIns="0" rIns="0" bIns="0" numCol="1" anchor="ctr" anchorCtr="0" compatLnSpc="1">
            <a:prstTxWarp prst="textNoShape">
              <a:avLst/>
            </a:prstTxWarp>
            <a:spAutoFit/>
          </a:bodyPr>
          <a:lstStyle>
            <a:lvl1pPr defTabSz="457200" eaLnBrk="1" hangingPunct="1">
              <a:defRPr sz="600">
                <a:solidFill>
                  <a:srgbClr val="FFFFFF"/>
                </a:solidFill>
                <a:cs typeface="Arial" panose="020B0604020202020204" pitchFamily="34" charset="0"/>
              </a:defRPr>
            </a:lvl1pPr>
          </a:lstStyle>
          <a:p>
            <a:pPr>
              <a:defRPr/>
            </a:pPr>
            <a:r>
              <a:rPr lang="en-US" altLang="en-US"/>
              <a:t>Page </a:t>
            </a:r>
            <a:fld id="{3C3AE3EB-7F30-4881-BF52-CE516F039650}" type="slidenum">
              <a:rPr lang="en-US" altLang="en-US" smtClean="0"/>
              <a:pPr>
                <a:defRPr/>
              </a:pPr>
              <a:t>‹#›</a:t>
            </a:fld>
            <a:endParaRPr lang="en-US" altLang="en-US"/>
          </a:p>
        </p:txBody>
      </p:sp>
      <p:sp>
        <p:nvSpPr>
          <p:cNvPr id="6" name="Footer Placeholder 4">
            <a:extLst>
              <a:ext uri="{FF2B5EF4-FFF2-40B4-BE49-F238E27FC236}">
                <a16:creationId xmlns:a16="http://schemas.microsoft.com/office/drawing/2014/main" id="{4C010B18-9881-C1D6-9334-ADC16BB6BAA5}"/>
              </a:ext>
            </a:extLst>
          </p:cNvPr>
          <p:cNvSpPr>
            <a:spLocks noGrp="1"/>
          </p:cNvSpPr>
          <p:nvPr>
            <p:ph type="ftr" sz="quarter" idx="11"/>
          </p:nvPr>
        </p:nvSpPr>
        <p:spPr>
          <a:xfrm>
            <a:off x="252413" y="4857750"/>
            <a:ext cx="1509712" cy="92075"/>
          </a:xfrm>
          <a:prstGeom prst="rect">
            <a:avLst/>
          </a:prstGeom>
        </p:spPr>
        <p:txBody>
          <a:bodyPr vert="horz" wrap="square" lIns="0" tIns="0" rIns="0" bIns="0" rtlCol="0" anchor="ctr">
            <a:spAutoFit/>
          </a:bodyPr>
          <a:lstStyle>
            <a:lvl1pPr algn="l" defTabSz="457200" eaLnBrk="1" fontAlgn="auto" hangingPunct="1">
              <a:spcBef>
                <a:spcPts val="0"/>
              </a:spcBef>
              <a:spcAft>
                <a:spcPts val="0"/>
              </a:spcAft>
              <a:defRPr sz="600">
                <a:solidFill>
                  <a:srgbClr val="FFFFFF"/>
                </a:solidFill>
                <a:latin typeface="Arial"/>
                <a:cs typeface="Arial"/>
              </a:defRPr>
            </a:lvl1pPr>
          </a:lstStyle>
          <a:p>
            <a:pPr>
              <a:defRPr/>
            </a:pPr>
            <a:r>
              <a:rPr lang="en-US"/>
              <a:t>Confidential Property of Schneider Electric |</a:t>
            </a:r>
          </a:p>
        </p:txBody>
      </p:sp>
    </p:spTree>
    <p:extLst>
      <p:ext uri="{BB962C8B-B14F-4D97-AF65-F5344CB8AC3E}">
        <p14:creationId xmlns:p14="http://schemas.microsoft.com/office/powerpoint/2010/main" val="31054611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Weave Image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F35B36-A3B9-5D09-633D-31DF4F2D769C}"/>
              </a:ext>
            </a:extLst>
          </p:cNvPr>
          <p:cNvSpPr/>
          <p:nvPr userDrawn="1"/>
        </p:nvSpPr>
        <p:spPr>
          <a:xfrm>
            <a:off x="0" y="3619500"/>
            <a:ext cx="9144000" cy="1524000"/>
          </a:xfrm>
          <a:prstGeom prst="rect">
            <a:avLst/>
          </a:prstGeom>
          <a:gradFill>
            <a:gsLst>
              <a:gs pos="0">
                <a:schemeClr val="tx1">
                  <a:alpha val="27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endParaRPr>
          </a:p>
        </p:txBody>
      </p:sp>
      <p:sp>
        <p:nvSpPr>
          <p:cNvPr id="3" name="TextBox 2">
            <a:extLst>
              <a:ext uri="{FF2B5EF4-FFF2-40B4-BE49-F238E27FC236}">
                <a16:creationId xmlns:a16="http://schemas.microsoft.com/office/drawing/2014/main" id="{56868539-7A41-769B-2B56-4CB6F59EFD3A}"/>
              </a:ext>
            </a:extLst>
          </p:cNvPr>
          <p:cNvSpPr txBox="1">
            <a:spLocks noChangeArrowheads="1"/>
          </p:cNvSpPr>
          <p:nvPr userDrawn="1"/>
        </p:nvSpPr>
        <p:spPr bwMode="auto">
          <a:xfrm>
            <a:off x="1674813" y="4851400"/>
            <a:ext cx="82550" cy="92075"/>
          </a:xfrm>
          <a:prstGeom prst="rect">
            <a:avLst/>
          </a:prstGeom>
          <a:noFill/>
          <a:ln>
            <a:noFill/>
          </a:ln>
        </p:spPr>
        <p:txBody>
          <a:bodyPr lIns="0" tIns="0" rIns="0" bIns="0">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600">
                <a:solidFill>
                  <a:srgbClr val="FFFFFF"/>
                </a:solidFill>
                <a:cs typeface="Arial" panose="020B0604020202020204" pitchFamily="34" charset="0"/>
              </a:rPr>
              <a:t>|</a:t>
            </a:r>
          </a:p>
        </p:txBody>
      </p:sp>
      <p:pic>
        <p:nvPicPr>
          <p:cNvPr id="4" name="Picture 3" descr="Weave_486603441_LIO.jpg">
            <a:extLst>
              <a:ext uri="{FF2B5EF4-FFF2-40B4-BE49-F238E27FC236}">
                <a16:creationId xmlns:a16="http://schemas.microsoft.com/office/drawing/2014/main" id="{B9A1A3F1-9891-C132-4695-32A171D33D0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hneider_LIO_White_RGB.png">
            <a:extLst>
              <a:ext uri="{FF2B5EF4-FFF2-40B4-BE49-F238E27FC236}">
                <a16:creationId xmlns:a16="http://schemas.microsoft.com/office/drawing/2014/main" id="{F15AF0EB-A2E6-1D46-B003-80473390606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05650" y="4521200"/>
            <a:ext cx="1906588"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2057777A-1C9F-5A18-6306-23C10ED295A6}"/>
              </a:ext>
            </a:extLst>
          </p:cNvPr>
          <p:cNvSpPr txBox="1">
            <a:spLocks/>
          </p:cNvSpPr>
          <p:nvPr userDrawn="1"/>
        </p:nvSpPr>
        <p:spPr>
          <a:xfrm>
            <a:off x="1747838" y="4857750"/>
            <a:ext cx="525462" cy="92075"/>
          </a:xfrm>
          <a:prstGeom prst="rect">
            <a:avLst/>
          </a:prstGeom>
        </p:spPr>
        <p:txBody>
          <a:bodyPr lIns="0" tIns="0" rIns="0" bIns="0" anchor="ctr">
            <a:spAutoFit/>
          </a:bodyPr>
          <a:lstStyle>
            <a:lvl1pPr defTabSz="457200">
              <a:defRPr>
                <a:solidFill>
                  <a:schemeClr val="tx1"/>
                </a:solidFill>
                <a:latin typeface="Arial" panose="020B0604020202020204" pitchFamily="34" charset="0"/>
              </a:defRPr>
            </a:lvl1pPr>
            <a:lvl2pPr marL="457200" defTabSz="457200">
              <a:defRPr>
                <a:solidFill>
                  <a:schemeClr val="tx1"/>
                </a:solidFill>
                <a:latin typeface="Arial" panose="020B0604020202020204" pitchFamily="34" charset="0"/>
              </a:defRPr>
            </a:lvl2pPr>
            <a:lvl3pPr marL="914400" defTabSz="457200">
              <a:defRPr>
                <a:solidFill>
                  <a:schemeClr val="tx1"/>
                </a:solidFill>
                <a:latin typeface="Arial" panose="020B0604020202020204" pitchFamily="34" charset="0"/>
              </a:defRPr>
            </a:lvl3pPr>
            <a:lvl4pPr marL="1371600" defTabSz="457200">
              <a:defRPr>
                <a:solidFill>
                  <a:schemeClr val="tx1"/>
                </a:solidFill>
                <a:latin typeface="Arial" panose="020B0604020202020204" pitchFamily="34" charset="0"/>
              </a:defRPr>
            </a:lvl4pPr>
            <a:lvl5pPr marL="1828800" defTabSz="457200">
              <a:defRPr>
                <a:solidFill>
                  <a:schemeClr val="tx1"/>
                </a:solidFill>
                <a:latin typeface="Arial" panose="020B0604020202020204" pitchFamily="34" charset="0"/>
              </a:defRPr>
            </a:lvl5pPr>
            <a:lvl6pPr indent="1588" defTabSz="457200" eaLnBrk="0" fontAlgn="base" hangingPunct="0">
              <a:spcBef>
                <a:spcPct val="0"/>
              </a:spcBef>
              <a:spcAft>
                <a:spcPct val="0"/>
              </a:spcAft>
              <a:defRPr>
                <a:solidFill>
                  <a:schemeClr val="tx1"/>
                </a:solidFill>
                <a:latin typeface="Arial" panose="020B0604020202020204" pitchFamily="34" charset="0"/>
              </a:defRPr>
            </a:lvl6pPr>
            <a:lvl7pPr indent="1588" defTabSz="457200" eaLnBrk="0" fontAlgn="base" hangingPunct="0">
              <a:spcBef>
                <a:spcPct val="0"/>
              </a:spcBef>
              <a:spcAft>
                <a:spcPct val="0"/>
              </a:spcAft>
              <a:defRPr>
                <a:solidFill>
                  <a:schemeClr val="tx1"/>
                </a:solidFill>
                <a:latin typeface="Arial" panose="020B0604020202020204" pitchFamily="34" charset="0"/>
              </a:defRPr>
            </a:lvl7pPr>
            <a:lvl8pPr indent="1588" defTabSz="457200" eaLnBrk="0" fontAlgn="base" hangingPunct="0">
              <a:spcBef>
                <a:spcPct val="0"/>
              </a:spcBef>
              <a:spcAft>
                <a:spcPct val="0"/>
              </a:spcAft>
              <a:defRPr>
                <a:solidFill>
                  <a:schemeClr val="tx1"/>
                </a:solidFill>
                <a:latin typeface="Arial" panose="020B0604020202020204" pitchFamily="34" charset="0"/>
              </a:defRPr>
            </a:lvl8pPr>
            <a:lvl9pPr indent="1588"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600">
                <a:solidFill>
                  <a:srgbClr val="FFFFFF"/>
                </a:solidFill>
                <a:cs typeface="Arial" panose="020B0604020202020204" pitchFamily="34" charset="0"/>
              </a:rPr>
              <a:t>Page </a:t>
            </a:r>
            <a:fld id="{A73C5C9F-FB39-4870-BF4B-DF2F7069F0FB}" type="slidenum">
              <a:rPr lang="en-US" altLang="en-US" sz="600" smtClean="0">
                <a:solidFill>
                  <a:srgbClr val="FFFFFF"/>
                </a:solidFill>
                <a:cs typeface="Arial" panose="020B0604020202020204" pitchFamily="34" charset="0"/>
              </a:rPr>
              <a:pPr eaLnBrk="1" hangingPunct="1">
                <a:defRPr/>
              </a:pPr>
              <a:t>‹#›</a:t>
            </a:fld>
            <a:endParaRPr lang="en-US" altLang="en-US" sz="600">
              <a:solidFill>
                <a:srgbClr val="FFFFFF"/>
              </a:solidFill>
              <a:cs typeface="Arial" panose="020B0604020202020204" pitchFamily="34" charset="0"/>
            </a:endParaRPr>
          </a:p>
        </p:txBody>
      </p:sp>
      <p:sp>
        <p:nvSpPr>
          <p:cNvPr id="7" name="Footer Placeholder 4">
            <a:extLst>
              <a:ext uri="{FF2B5EF4-FFF2-40B4-BE49-F238E27FC236}">
                <a16:creationId xmlns:a16="http://schemas.microsoft.com/office/drawing/2014/main" id="{30CB5060-B84A-8B50-1D56-E6AEFE12002B}"/>
              </a:ext>
            </a:extLst>
          </p:cNvPr>
          <p:cNvSpPr txBox="1">
            <a:spLocks/>
          </p:cNvSpPr>
          <p:nvPr userDrawn="1"/>
        </p:nvSpPr>
        <p:spPr>
          <a:xfrm>
            <a:off x="252413" y="4857750"/>
            <a:ext cx="1509712" cy="92075"/>
          </a:xfrm>
          <a:prstGeom prst="rect">
            <a:avLst/>
          </a:prstGeom>
        </p:spPr>
        <p:txBody>
          <a:bodyPr lIns="0" tIns="0" rIns="0" bIns="0" anchor="ctr">
            <a:spAutoFit/>
          </a:bodyPr>
          <a:lstStyle>
            <a:defPPr>
              <a:defRPr lang="en-US"/>
            </a:defPPr>
            <a:lvl1pPr marL="0" algn="l" defTabSz="457200" rtl="0" eaLnBrk="1" latinLnBrk="0" hangingPunct="1">
              <a:defRPr sz="600" kern="1200">
                <a:solidFill>
                  <a:srgbClr val="FFFFFF"/>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t>Confidential Property of Schneider Electric |</a:t>
            </a:r>
          </a:p>
        </p:txBody>
      </p:sp>
      <p:sp>
        <p:nvSpPr>
          <p:cNvPr id="8" name="Slide Number Placeholder 5">
            <a:extLst>
              <a:ext uri="{FF2B5EF4-FFF2-40B4-BE49-F238E27FC236}">
                <a16:creationId xmlns:a16="http://schemas.microsoft.com/office/drawing/2014/main" id="{1DB7DCDC-4852-D9FD-202F-49DB9255DF35}"/>
              </a:ext>
            </a:extLst>
          </p:cNvPr>
          <p:cNvSpPr>
            <a:spLocks noGrp="1"/>
          </p:cNvSpPr>
          <p:nvPr>
            <p:ph type="sldNum" sz="quarter" idx="10"/>
          </p:nvPr>
        </p:nvSpPr>
        <p:spPr>
          <a:xfrm>
            <a:off x="1762125" y="4857750"/>
            <a:ext cx="525463" cy="92075"/>
          </a:xfrm>
          <a:prstGeom prst="rect">
            <a:avLst/>
          </a:prstGeom>
        </p:spPr>
        <p:txBody>
          <a:bodyPr vert="horz" wrap="square" lIns="0" tIns="0" rIns="0" bIns="0" numCol="1" anchor="ctr" anchorCtr="0" compatLnSpc="1">
            <a:prstTxWarp prst="textNoShape">
              <a:avLst/>
            </a:prstTxWarp>
            <a:spAutoFit/>
          </a:bodyPr>
          <a:lstStyle>
            <a:lvl1pPr defTabSz="457200" eaLnBrk="1" hangingPunct="1">
              <a:defRPr sz="600">
                <a:solidFill>
                  <a:srgbClr val="FFFFFF"/>
                </a:solidFill>
                <a:cs typeface="Arial" panose="020B0604020202020204" pitchFamily="34" charset="0"/>
              </a:defRPr>
            </a:lvl1pPr>
          </a:lstStyle>
          <a:p>
            <a:pPr>
              <a:defRPr/>
            </a:pPr>
            <a:r>
              <a:rPr lang="en-US" altLang="en-US"/>
              <a:t>Page </a:t>
            </a:r>
            <a:fld id="{4EF9A393-53FB-4425-9B85-A069C597A580}" type="slidenum">
              <a:rPr lang="en-US" altLang="en-US" smtClean="0"/>
              <a:pPr>
                <a:defRPr/>
              </a:pPr>
              <a:t>‹#›</a:t>
            </a:fld>
            <a:endParaRPr lang="en-US" altLang="en-US"/>
          </a:p>
        </p:txBody>
      </p:sp>
      <p:sp>
        <p:nvSpPr>
          <p:cNvPr id="9" name="Footer Placeholder 4">
            <a:extLst>
              <a:ext uri="{FF2B5EF4-FFF2-40B4-BE49-F238E27FC236}">
                <a16:creationId xmlns:a16="http://schemas.microsoft.com/office/drawing/2014/main" id="{0A53FDCD-6385-B2C9-70D2-99D1F499C7C5}"/>
              </a:ext>
            </a:extLst>
          </p:cNvPr>
          <p:cNvSpPr>
            <a:spLocks noGrp="1"/>
          </p:cNvSpPr>
          <p:nvPr>
            <p:ph type="ftr" sz="quarter" idx="11"/>
          </p:nvPr>
        </p:nvSpPr>
        <p:spPr>
          <a:xfrm>
            <a:off x="252413" y="4857750"/>
            <a:ext cx="1504950" cy="92075"/>
          </a:xfrm>
          <a:prstGeom prst="rect">
            <a:avLst/>
          </a:prstGeom>
        </p:spPr>
        <p:txBody>
          <a:bodyPr vert="horz" wrap="square" lIns="0" tIns="0" rIns="0" bIns="0" rtlCol="0" anchor="ctr">
            <a:spAutoFit/>
          </a:bodyPr>
          <a:lstStyle>
            <a:lvl1pPr algn="l" defTabSz="457200" eaLnBrk="1" fontAlgn="auto" hangingPunct="1">
              <a:spcBef>
                <a:spcPts val="0"/>
              </a:spcBef>
              <a:spcAft>
                <a:spcPts val="0"/>
              </a:spcAft>
              <a:defRPr sz="600">
                <a:solidFill>
                  <a:srgbClr val="FFFFFF"/>
                </a:solidFill>
                <a:latin typeface="Arial"/>
                <a:cs typeface="Arial"/>
              </a:defRPr>
            </a:lvl1pPr>
          </a:lstStyle>
          <a:p>
            <a:pPr>
              <a:defRPr/>
            </a:pPr>
            <a:r>
              <a:rPr lang="en-US"/>
              <a:t>Confidential Property of Schneider Electric |</a:t>
            </a:r>
          </a:p>
        </p:txBody>
      </p:sp>
    </p:spTree>
    <p:extLst>
      <p:ext uri="{BB962C8B-B14F-4D97-AF65-F5344CB8AC3E}">
        <p14:creationId xmlns:p14="http://schemas.microsoft.com/office/powerpoint/2010/main" val="6148111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eave Image 4">
    <p:spTree>
      <p:nvGrpSpPr>
        <p:cNvPr id="1" name=""/>
        <p:cNvGrpSpPr/>
        <p:nvPr/>
      </p:nvGrpSpPr>
      <p:grpSpPr>
        <a:xfrm>
          <a:off x="0" y="0"/>
          <a:ext cx="0" cy="0"/>
          <a:chOff x="0" y="0"/>
          <a:chExt cx="0" cy="0"/>
        </a:xfrm>
      </p:grpSpPr>
      <p:pic>
        <p:nvPicPr>
          <p:cNvPr id="2" name="Picture 1" descr="Weave_522513175_LIO.jpg">
            <a:extLst>
              <a:ext uri="{FF2B5EF4-FFF2-40B4-BE49-F238E27FC236}">
                <a16:creationId xmlns:a16="http://schemas.microsoft.com/office/drawing/2014/main" id="{B92FF7DD-5EF3-AE95-E153-A61F7765C33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0C1F222-4393-F3D6-A6C3-C66477DCC0A5}"/>
              </a:ext>
            </a:extLst>
          </p:cNvPr>
          <p:cNvSpPr/>
          <p:nvPr userDrawn="1"/>
        </p:nvSpPr>
        <p:spPr>
          <a:xfrm>
            <a:off x="0" y="3619500"/>
            <a:ext cx="9144000" cy="1524000"/>
          </a:xfrm>
          <a:prstGeom prst="rect">
            <a:avLst/>
          </a:prstGeom>
          <a:gradFill>
            <a:gsLst>
              <a:gs pos="0">
                <a:schemeClr val="tx1">
                  <a:alpha val="27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endParaRPr>
          </a:p>
        </p:txBody>
      </p:sp>
      <p:pic>
        <p:nvPicPr>
          <p:cNvPr id="4" name="Picture 3" descr="schneider_LIO_White_RGB.png">
            <a:extLst>
              <a:ext uri="{FF2B5EF4-FFF2-40B4-BE49-F238E27FC236}">
                <a16:creationId xmlns:a16="http://schemas.microsoft.com/office/drawing/2014/main" id="{6985FE7B-6B55-95D3-2E34-70F30F3051C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05650" y="4521200"/>
            <a:ext cx="1906588"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a:extLst>
              <a:ext uri="{FF2B5EF4-FFF2-40B4-BE49-F238E27FC236}">
                <a16:creationId xmlns:a16="http://schemas.microsoft.com/office/drawing/2014/main" id="{1EE58447-6C32-80D9-62AC-9FF086086D53}"/>
              </a:ext>
            </a:extLst>
          </p:cNvPr>
          <p:cNvSpPr>
            <a:spLocks noGrp="1"/>
          </p:cNvSpPr>
          <p:nvPr>
            <p:ph type="sldNum" sz="quarter" idx="10"/>
          </p:nvPr>
        </p:nvSpPr>
        <p:spPr>
          <a:xfrm>
            <a:off x="1747838" y="4857750"/>
            <a:ext cx="525462" cy="92075"/>
          </a:xfrm>
          <a:prstGeom prst="rect">
            <a:avLst/>
          </a:prstGeom>
        </p:spPr>
        <p:txBody>
          <a:bodyPr vert="horz" wrap="square" lIns="0" tIns="0" rIns="0" bIns="0" numCol="1" anchor="ctr" anchorCtr="0" compatLnSpc="1">
            <a:prstTxWarp prst="textNoShape">
              <a:avLst/>
            </a:prstTxWarp>
            <a:spAutoFit/>
          </a:bodyPr>
          <a:lstStyle>
            <a:lvl1pPr defTabSz="457200" eaLnBrk="1" hangingPunct="1">
              <a:defRPr sz="600">
                <a:solidFill>
                  <a:srgbClr val="FFFFFF"/>
                </a:solidFill>
                <a:cs typeface="Arial" panose="020B0604020202020204" pitchFamily="34" charset="0"/>
              </a:defRPr>
            </a:lvl1pPr>
          </a:lstStyle>
          <a:p>
            <a:pPr>
              <a:defRPr/>
            </a:pPr>
            <a:r>
              <a:rPr lang="en-US" altLang="en-US"/>
              <a:t>Page </a:t>
            </a:r>
            <a:fld id="{941108C9-2597-4F95-B9E7-D2126BAFDCCE}" type="slidenum">
              <a:rPr lang="en-US" altLang="en-US" smtClean="0"/>
              <a:pPr>
                <a:defRPr/>
              </a:pPr>
              <a:t>‹#›</a:t>
            </a:fld>
            <a:endParaRPr lang="en-US" altLang="en-US"/>
          </a:p>
        </p:txBody>
      </p:sp>
      <p:sp>
        <p:nvSpPr>
          <p:cNvPr id="6" name="Footer Placeholder 4">
            <a:extLst>
              <a:ext uri="{FF2B5EF4-FFF2-40B4-BE49-F238E27FC236}">
                <a16:creationId xmlns:a16="http://schemas.microsoft.com/office/drawing/2014/main" id="{C38AF21F-4957-E586-6FE6-8446559830A1}"/>
              </a:ext>
            </a:extLst>
          </p:cNvPr>
          <p:cNvSpPr>
            <a:spLocks noGrp="1"/>
          </p:cNvSpPr>
          <p:nvPr>
            <p:ph type="ftr" sz="quarter" idx="11"/>
          </p:nvPr>
        </p:nvSpPr>
        <p:spPr>
          <a:xfrm>
            <a:off x="252413" y="4857750"/>
            <a:ext cx="1509712" cy="92075"/>
          </a:xfrm>
          <a:prstGeom prst="rect">
            <a:avLst/>
          </a:prstGeom>
        </p:spPr>
        <p:txBody>
          <a:bodyPr vert="horz" wrap="square" lIns="0" tIns="0" rIns="0" bIns="0" rtlCol="0" anchor="ctr">
            <a:spAutoFit/>
          </a:bodyPr>
          <a:lstStyle>
            <a:lvl1pPr algn="l" defTabSz="457200" eaLnBrk="1" fontAlgn="auto" hangingPunct="1">
              <a:spcBef>
                <a:spcPts val="0"/>
              </a:spcBef>
              <a:spcAft>
                <a:spcPts val="0"/>
              </a:spcAft>
              <a:defRPr sz="600">
                <a:solidFill>
                  <a:srgbClr val="FFFFFF"/>
                </a:solidFill>
                <a:latin typeface="Arial"/>
                <a:cs typeface="Arial"/>
              </a:defRPr>
            </a:lvl1pPr>
          </a:lstStyle>
          <a:p>
            <a:pPr>
              <a:defRPr/>
            </a:pPr>
            <a:r>
              <a:rPr lang="en-US"/>
              <a:t>Confidential Property of Schneider Electric |</a:t>
            </a:r>
          </a:p>
        </p:txBody>
      </p:sp>
    </p:spTree>
    <p:extLst>
      <p:ext uri="{BB962C8B-B14F-4D97-AF65-F5344CB8AC3E}">
        <p14:creationId xmlns:p14="http://schemas.microsoft.com/office/powerpoint/2010/main" val="22710394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eave Image 5">
    <p:spTree>
      <p:nvGrpSpPr>
        <p:cNvPr id="1" name=""/>
        <p:cNvGrpSpPr/>
        <p:nvPr/>
      </p:nvGrpSpPr>
      <p:grpSpPr>
        <a:xfrm>
          <a:off x="0" y="0"/>
          <a:ext cx="0" cy="0"/>
          <a:chOff x="0" y="0"/>
          <a:chExt cx="0" cy="0"/>
        </a:xfrm>
      </p:grpSpPr>
      <p:pic>
        <p:nvPicPr>
          <p:cNvPr id="2" name="Picture 1" descr="Weave_522794209_LIO.jpg">
            <a:extLst>
              <a:ext uri="{FF2B5EF4-FFF2-40B4-BE49-F238E27FC236}">
                <a16:creationId xmlns:a16="http://schemas.microsoft.com/office/drawing/2014/main" id="{F8A2B7DF-D125-2682-F2EA-A61E862386E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947AE75-B99A-808A-F13A-CB17F2433E84}"/>
              </a:ext>
            </a:extLst>
          </p:cNvPr>
          <p:cNvSpPr/>
          <p:nvPr userDrawn="1"/>
        </p:nvSpPr>
        <p:spPr>
          <a:xfrm>
            <a:off x="0" y="3619500"/>
            <a:ext cx="9144000" cy="1524000"/>
          </a:xfrm>
          <a:prstGeom prst="rect">
            <a:avLst/>
          </a:prstGeom>
          <a:gradFill>
            <a:gsLst>
              <a:gs pos="0">
                <a:schemeClr val="tx1">
                  <a:alpha val="27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endParaRPr>
          </a:p>
        </p:txBody>
      </p:sp>
      <p:pic>
        <p:nvPicPr>
          <p:cNvPr id="4" name="Picture 3" descr="schneider_LIO_White_RGB.png">
            <a:extLst>
              <a:ext uri="{FF2B5EF4-FFF2-40B4-BE49-F238E27FC236}">
                <a16:creationId xmlns:a16="http://schemas.microsoft.com/office/drawing/2014/main" id="{A44D1EBB-5AA5-8B1E-AC9A-199CF5976B9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05650" y="4521200"/>
            <a:ext cx="1906588"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a:extLst>
              <a:ext uri="{FF2B5EF4-FFF2-40B4-BE49-F238E27FC236}">
                <a16:creationId xmlns:a16="http://schemas.microsoft.com/office/drawing/2014/main" id="{D70F0E56-65A5-A36D-EFFE-26B094B908AB}"/>
              </a:ext>
            </a:extLst>
          </p:cNvPr>
          <p:cNvSpPr>
            <a:spLocks noGrp="1"/>
          </p:cNvSpPr>
          <p:nvPr>
            <p:ph type="sldNum" sz="quarter" idx="10"/>
          </p:nvPr>
        </p:nvSpPr>
        <p:spPr>
          <a:xfrm>
            <a:off x="1747838" y="4857750"/>
            <a:ext cx="525462" cy="92075"/>
          </a:xfrm>
          <a:prstGeom prst="rect">
            <a:avLst/>
          </a:prstGeom>
        </p:spPr>
        <p:txBody>
          <a:bodyPr vert="horz" wrap="square" lIns="0" tIns="0" rIns="0" bIns="0" numCol="1" anchor="ctr" anchorCtr="0" compatLnSpc="1">
            <a:prstTxWarp prst="textNoShape">
              <a:avLst/>
            </a:prstTxWarp>
            <a:spAutoFit/>
          </a:bodyPr>
          <a:lstStyle>
            <a:lvl1pPr defTabSz="457200" eaLnBrk="1" hangingPunct="1">
              <a:defRPr sz="600">
                <a:solidFill>
                  <a:srgbClr val="FFFFFF"/>
                </a:solidFill>
                <a:cs typeface="Arial" panose="020B0604020202020204" pitchFamily="34" charset="0"/>
              </a:defRPr>
            </a:lvl1pPr>
          </a:lstStyle>
          <a:p>
            <a:pPr>
              <a:defRPr/>
            </a:pPr>
            <a:r>
              <a:rPr lang="en-US" altLang="en-US"/>
              <a:t>Page </a:t>
            </a:r>
            <a:fld id="{0DA7747B-5C0C-4CA3-82DC-24E75D60062D}" type="slidenum">
              <a:rPr lang="en-US" altLang="en-US" smtClean="0"/>
              <a:pPr>
                <a:defRPr/>
              </a:pPr>
              <a:t>‹#›</a:t>
            </a:fld>
            <a:endParaRPr lang="en-US" altLang="en-US"/>
          </a:p>
        </p:txBody>
      </p:sp>
      <p:sp>
        <p:nvSpPr>
          <p:cNvPr id="6" name="Footer Placeholder 4">
            <a:extLst>
              <a:ext uri="{FF2B5EF4-FFF2-40B4-BE49-F238E27FC236}">
                <a16:creationId xmlns:a16="http://schemas.microsoft.com/office/drawing/2014/main" id="{EFE1DCC9-0445-AB63-B62F-6A7473028FA1}"/>
              </a:ext>
            </a:extLst>
          </p:cNvPr>
          <p:cNvSpPr>
            <a:spLocks noGrp="1"/>
          </p:cNvSpPr>
          <p:nvPr>
            <p:ph type="ftr" sz="quarter" idx="11"/>
          </p:nvPr>
        </p:nvSpPr>
        <p:spPr>
          <a:xfrm>
            <a:off x="252413" y="4857750"/>
            <a:ext cx="1509712" cy="92075"/>
          </a:xfrm>
          <a:prstGeom prst="rect">
            <a:avLst/>
          </a:prstGeom>
        </p:spPr>
        <p:txBody>
          <a:bodyPr vert="horz" wrap="square" lIns="0" tIns="0" rIns="0" bIns="0" rtlCol="0" anchor="ctr">
            <a:spAutoFit/>
          </a:bodyPr>
          <a:lstStyle>
            <a:lvl1pPr algn="l" defTabSz="457200" eaLnBrk="1" fontAlgn="auto" hangingPunct="1">
              <a:spcBef>
                <a:spcPts val="0"/>
              </a:spcBef>
              <a:spcAft>
                <a:spcPts val="0"/>
              </a:spcAft>
              <a:defRPr sz="600">
                <a:solidFill>
                  <a:srgbClr val="FFFFFF"/>
                </a:solidFill>
                <a:latin typeface="Arial"/>
                <a:cs typeface="Arial"/>
              </a:defRPr>
            </a:lvl1pPr>
          </a:lstStyle>
          <a:p>
            <a:pPr>
              <a:defRPr/>
            </a:pPr>
            <a:r>
              <a:rPr lang="en-US"/>
              <a:t>Confidential Property of Schneider Electric |</a:t>
            </a:r>
          </a:p>
        </p:txBody>
      </p:sp>
    </p:spTree>
    <p:extLst>
      <p:ext uri="{BB962C8B-B14F-4D97-AF65-F5344CB8AC3E}">
        <p14:creationId xmlns:p14="http://schemas.microsoft.com/office/powerpoint/2010/main" val="23804534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eave Image 6">
    <p:spTree>
      <p:nvGrpSpPr>
        <p:cNvPr id="1" name=""/>
        <p:cNvGrpSpPr/>
        <p:nvPr/>
      </p:nvGrpSpPr>
      <p:grpSpPr>
        <a:xfrm>
          <a:off x="0" y="0"/>
          <a:ext cx="0" cy="0"/>
          <a:chOff x="0" y="0"/>
          <a:chExt cx="0" cy="0"/>
        </a:xfrm>
      </p:grpSpPr>
      <p:pic>
        <p:nvPicPr>
          <p:cNvPr id="2" name="Picture 1" descr="Weave_528351183_LIO.jpg">
            <a:extLst>
              <a:ext uri="{FF2B5EF4-FFF2-40B4-BE49-F238E27FC236}">
                <a16:creationId xmlns:a16="http://schemas.microsoft.com/office/drawing/2014/main" id="{35E4056B-B83F-D552-BC0F-FBD64C7AA1E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7C5ED8A-ADBB-C826-476A-D99E459BAC53}"/>
              </a:ext>
            </a:extLst>
          </p:cNvPr>
          <p:cNvSpPr/>
          <p:nvPr userDrawn="1"/>
        </p:nvSpPr>
        <p:spPr>
          <a:xfrm>
            <a:off x="0" y="3619500"/>
            <a:ext cx="9144000" cy="1524000"/>
          </a:xfrm>
          <a:prstGeom prst="rect">
            <a:avLst/>
          </a:prstGeom>
          <a:gradFill>
            <a:gsLst>
              <a:gs pos="0">
                <a:schemeClr val="tx1">
                  <a:alpha val="27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endParaRPr>
          </a:p>
        </p:txBody>
      </p:sp>
      <p:pic>
        <p:nvPicPr>
          <p:cNvPr id="4" name="Picture 3" descr="schneider_LIO_White_RGB.png">
            <a:extLst>
              <a:ext uri="{FF2B5EF4-FFF2-40B4-BE49-F238E27FC236}">
                <a16:creationId xmlns:a16="http://schemas.microsoft.com/office/drawing/2014/main" id="{0C5B294B-F2F0-FB18-4875-E23AD0B9586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05650" y="4521200"/>
            <a:ext cx="1906588"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a:extLst>
              <a:ext uri="{FF2B5EF4-FFF2-40B4-BE49-F238E27FC236}">
                <a16:creationId xmlns:a16="http://schemas.microsoft.com/office/drawing/2014/main" id="{B1A4F46F-C40A-CA8D-1FBB-0B0052CC8DEA}"/>
              </a:ext>
            </a:extLst>
          </p:cNvPr>
          <p:cNvSpPr>
            <a:spLocks noGrp="1"/>
          </p:cNvSpPr>
          <p:nvPr>
            <p:ph type="sldNum" sz="quarter" idx="10"/>
          </p:nvPr>
        </p:nvSpPr>
        <p:spPr>
          <a:xfrm>
            <a:off x="1747838" y="4857750"/>
            <a:ext cx="525462" cy="92075"/>
          </a:xfrm>
          <a:prstGeom prst="rect">
            <a:avLst/>
          </a:prstGeom>
        </p:spPr>
        <p:txBody>
          <a:bodyPr vert="horz" wrap="square" lIns="0" tIns="0" rIns="0" bIns="0" numCol="1" anchor="ctr" anchorCtr="0" compatLnSpc="1">
            <a:prstTxWarp prst="textNoShape">
              <a:avLst/>
            </a:prstTxWarp>
            <a:spAutoFit/>
          </a:bodyPr>
          <a:lstStyle>
            <a:lvl1pPr defTabSz="457200" eaLnBrk="1" hangingPunct="1">
              <a:defRPr sz="600">
                <a:solidFill>
                  <a:srgbClr val="FFFFFF"/>
                </a:solidFill>
                <a:cs typeface="Arial" panose="020B0604020202020204" pitchFamily="34" charset="0"/>
              </a:defRPr>
            </a:lvl1pPr>
          </a:lstStyle>
          <a:p>
            <a:pPr>
              <a:defRPr/>
            </a:pPr>
            <a:r>
              <a:rPr lang="en-US" altLang="en-US"/>
              <a:t>Page </a:t>
            </a:r>
            <a:fld id="{771C0DB3-11F2-4EF8-9542-C1A1B581D377}" type="slidenum">
              <a:rPr lang="en-US" altLang="en-US" smtClean="0"/>
              <a:pPr>
                <a:defRPr/>
              </a:pPr>
              <a:t>‹#›</a:t>
            </a:fld>
            <a:endParaRPr lang="en-US" altLang="en-US"/>
          </a:p>
        </p:txBody>
      </p:sp>
      <p:sp>
        <p:nvSpPr>
          <p:cNvPr id="6" name="Footer Placeholder 4">
            <a:extLst>
              <a:ext uri="{FF2B5EF4-FFF2-40B4-BE49-F238E27FC236}">
                <a16:creationId xmlns:a16="http://schemas.microsoft.com/office/drawing/2014/main" id="{9D175B81-A56D-D394-A910-6BCC0E24A6C8}"/>
              </a:ext>
            </a:extLst>
          </p:cNvPr>
          <p:cNvSpPr>
            <a:spLocks noGrp="1"/>
          </p:cNvSpPr>
          <p:nvPr>
            <p:ph type="ftr" sz="quarter" idx="11"/>
          </p:nvPr>
        </p:nvSpPr>
        <p:spPr>
          <a:xfrm>
            <a:off x="252413" y="4857750"/>
            <a:ext cx="1509712" cy="92075"/>
          </a:xfrm>
          <a:prstGeom prst="rect">
            <a:avLst/>
          </a:prstGeom>
        </p:spPr>
        <p:txBody>
          <a:bodyPr vert="horz" wrap="square" lIns="0" tIns="0" rIns="0" bIns="0" rtlCol="0" anchor="ctr">
            <a:spAutoFit/>
          </a:bodyPr>
          <a:lstStyle>
            <a:lvl1pPr algn="l" defTabSz="457200" eaLnBrk="1" fontAlgn="auto" hangingPunct="1">
              <a:spcBef>
                <a:spcPts val="0"/>
              </a:spcBef>
              <a:spcAft>
                <a:spcPts val="0"/>
              </a:spcAft>
              <a:defRPr sz="600">
                <a:solidFill>
                  <a:srgbClr val="FFFFFF"/>
                </a:solidFill>
                <a:latin typeface="Arial"/>
                <a:cs typeface="Arial"/>
              </a:defRPr>
            </a:lvl1pPr>
          </a:lstStyle>
          <a:p>
            <a:pPr>
              <a:defRPr/>
            </a:pPr>
            <a:r>
              <a:rPr lang="en-US"/>
              <a:t>Confidential Property of Schneider Electric |</a:t>
            </a:r>
          </a:p>
        </p:txBody>
      </p:sp>
    </p:spTree>
    <p:extLst>
      <p:ext uri="{BB962C8B-B14F-4D97-AF65-F5344CB8AC3E}">
        <p14:creationId xmlns:p14="http://schemas.microsoft.com/office/powerpoint/2010/main" val="30502821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pic>
        <p:nvPicPr>
          <p:cNvPr id="2" name="Picture 1" descr="schneider_LIO_White_RGB.png">
            <a:extLst>
              <a:ext uri="{FF2B5EF4-FFF2-40B4-BE49-F238E27FC236}">
                <a16:creationId xmlns:a16="http://schemas.microsoft.com/office/drawing/2014/main" id="{C7205619-C5A1-B58B-2BB5-0CAAE2AD6B5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32088" y="2065338"/>
            <a:ext cx="367982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3383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w/ Green_Image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12D5FE-B049-E75B-0241-1F1F3D2D03DA}"/>
              </a:ext>
            </a:extLst>
          </p:cNvPr>
          <p:cNvSpPr/>
          <p:nvPr userDrawn="1"/>
        </p:nvSpPr>
        <p:spPr>
          <a:xfrm rot="5400000">
            <a:off x="-311150" y="266700"/>
            <a:ext cx="5143500" cy="4610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4" eaLnBrk="1" fontAlgn="auto" hangingPunct="1">
              <a:spcBef>
                <a:spcPts val="0"/>
              </a:spcBef>
              <a:spcAft>
                <a:spcPts val="0"/>
              </a:spcAft>
              <a:defRPr/>
            </a:pPr>
            <a:endParaRPr lang="en-US" dirty="0"/>
          </a:p>
        </p:txBody>
      </p:sp>
      <p:pic>
        <p:nvPicPr>
          <p:cNvPr id="3" name="Picture 2" descr="schneider_LIO_Life-Green_RGB.png">
            <a:extLst>
              <a:ext uri="{FF2B5EF4-FFF2-40B4-BE49-F238E27FC236}">
                <a16:creationId xmlns:a16="http://schemas.microsoft.com/office/drawing/2014/main" id="{A8F328B2-E148-9742-DFB0-B1ED0F84383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67550" y="4494213"/>
            <a:ext cx="2041525"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12"/>
          <p:cNvSpPr>
            <a:spLocks noGrp="1"/>
          </p:cNvSpPr>
          <p:nvPr>
            <p:ph sz="quarter" idx="12"/>
          </p:nvPr>
        </p:nvSpPr>
        <p:spPr>
          <a:xfrm>
            <a:off x="4565650" y="-2"/>
            <a:ext cx="4578351"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2">
                    <a:lumMod val="60000"/>
                    <a:lumOff val="40000"/>
                  </a:schemeClr>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r>
              <a:rPr lang="en-US"/>
              <a:t>Click to edit Master text styles</a:t>
            </a:r>
          </a:p>
        </p:txBody>
      </p:sp>
      <p:sp>
        <p:nvSpPr>
          <p:cNvPr id="16" name="Content Placeholder 12"/>
          <p:cNvSpPr>
            <a:spLocks noGrp="1"/>
          </p:cNvSpPr>
          <p:nvPr>
            <p:ph sz="quarter" idx="11"/>
          </p:nvPr>
        </p:nvSpPr>
        <p:spPr>
          <a:xfrm>
            <a:off x="-31899" y="-2"/>
            <a:ext cx="4881491" cy="5143502"/>
          </a:xfrm>
          <a:prstGeom prst="rect">
            <a:avLst/>
          </a:prstGeom>
          <a:solidFill>
            <a:schemeClr val="tx2">
              <a:alpha val="80000"/>
            </a:schemeClr>
          </a:solidFill>
        </p:spPr>
        <p:txBody>
          <a:bodyPr vert="horz" lIns="252000" tIns="252000" rIns="252000" bIns="252000"/>
          <a:lstStyle>
            <a:lvl1pPr marL="0" indent="0">
              <a:buNone/>
              <a:defRPr sz="2400">
                <a:solidFill>
                  <a:schemeClr val="bg1"/>
                </a:solidFill>
              </a:defRPr>
            </a:lvl1pPr>
            <a:lvl2pPr marL="442913" indent="-265113">
              <a:buFont typeface="Arial"/>
              <a:buChar char="•"/>
              <a:defRPr sz="2000">
                <a:solidFill>
                  <a:schemeClr val="bg1"/>
                </a:solidFill>
              </a:defRPr>
            </a:lvl2pPr>
            <a:lvl3pPr marL="708025" indent="-228600">
              <a:buFont typeface="Lucida Grande"/>
              <a:buChar char="–"/>
              <a:defRPr sz="1800">
                <a:solidFill>
                  <a:schemeClr val="bg1"/>
                </a:solidFill>
              </a:defRPr>
            </a:lvl3pPr>
            <a:lvl4pPr marL="976313" indent="-228600">
              <a:buFont typeface="Lucida Grande"/>
              <a:buChar char="–"/>
              <a:defRPr sz="1600">
                <a:solidFill>
                  <a:schemeClr val="bg1"/>
                </a:solidFill>
              </a:defRPr>
            </a:lvl4pPr>
            <a:lvl5pPr marL="1258888" indent="-231775" defTabSz="314325">
              <a:buFont typeface="Lucida Grande"/>
              <a:buChar char="–"/>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70858FAA-278E-7E30-C814-C0F5D0DBFBB3}"/>
              </a:ext>
            </a:extLst>
          </p:cNvPr>
          <p:cNvSpPr>
            <a:spLocks noGrp="1"/>
          </p:cNvSpPr>
          <p:nvPr>
            <p:ph type="sldNum" sz="quarter" idx="13"/>
          </p:nvPr>
        </p:nvSpPr>
        <p:spPr>
          <a:xfrm>
            <a:off x="1747838" y="4857750"/>
            <a:ext cx="525462" cy="92075"/>
          </a:xfrm>
          <a:prstGeom prst="rect">
            <a:avLst/>
          </a:prstGeom>
        </p:spPr>
        <p:txBody>
          <a:bodyPr vert="horz" wrap="square" lIns="0" tIns="0" rIns="0" bIns="0" numCol="1" anchor="ctr" anchorCtr="0" compatLnSpc="1">
            <a:prstTxWarp prst="textNoShape">
              <a:avLst/>
            </a:prstTxWarp>
            <a:spAutoFit/>
          </a:bodyPr>
          <a:lstStyle>
            <a:lvl1pPr eaLnBrk="1" hangingPunct="1">
              <a:defRPr sz="600">
                <a:solidFill>
                  <a:srgbClr val="FFFFFF"/>
                </a:solidFill>
                <a:cs typeface="Arial" panose="020B0604020202020204" pitchFamily="34" charset="0"/>
              </a:defRPr>
            </a:lvl1pPr>
          </a:lstStyle>
          <a:p>
            <a:pPr>
              <a:defRPr/>
            </a:pPr>
            <a:r>
              <a:rPr lang="en-US" altLang="en-US"/>
              <a:t>Page </a:t>
            </a:r>
            <a:fld id="{5E83E7BC-04CC-40ED-B086-3FCDB323FC07}" type="slidenum">
              <a:rPr lang="en-US" altLang="en-US" smtClean="0"/>
              <a:pPr>
                <a:defRPr/>
              </a:pPr>
              <a:t>‹#›</a:t>
            </a:fld>
            <a:endParaRPr lang="en-US" altLang="en-US"/>
          </a:p>
        </p:txBody>
      </p:sp>
      <p:sp>
        <p:nvSpPr>
          <p:cNvPr id="5" name="Footer Placeholder 4">
            <a:extLst>
              <a:ext uri="{FF2B5EF4-FFF2-40B4-BE49-F238E27FC236}">
                <a16:creationId xmlns:a16="http://schemas.microsoft.com/office/drawing/2014/main" id="{CA38F546-C17D-EE36-601A-B3B9EB53B4A6}"/>
              </a:ext>
            </a:extLst>
          </p:cNvPr>
          <p:cNvSpPr>
            <a:spLocks noGrp="1"/>
          </p:cNvSpPr>
          <p:nvPr>
            <p:ph type="ftr" sz="quarter" idx="14"/>
          </p:nvPr>
        </p:nvSpPr>
        <p:spPr>
          <a:xfrm>
            <a:off x="252413" y="4857750"/>
            <a:ext cx="1509712" cy="92075"/>
          </a:xfrm>
          <a:prstGeom prst="rect">
            <a:avLst/>
          </a:prstGeom>
        </p:spPr>
        <p:txBody>
          <a:bodyPr vert="horz" wrap="square" lIns="0" tIns="0" rIns="0" bIns="0" rtlCol="0" anchor="ctr">
            <a:spAutoFit/>
          </a:bodyPr>
          <a:lstStyle>
            <a:lvl1pPr algn="l" defTabSz="457184" eaLnBrk="1" fontAlgn="auto" hangingPunct="1">
              <a:spcBef>
                <a:spcPts val="0"/>
              </a:spcBef>
              <a:spcAft>
                <a:spcPts val="0"/>
              </a:spcAft>
              <a:defRPr sz="600">
                <a:solidFill>
                  <a:srgbClr val="FFFFFF"/>
                </a:solidFill>
                <a:latin typeface="Arial"/>
                <a:cs typeface="Arial"/>
              </a:defRPr>
            </a:lvl1pPr>
          </a:lstStyle>
          <a:p>
            <a:pPr>
              <a:defRPr/>
            </a:pPr>
            <a:r>
              <a:rPr lang="en-US"/>
              <a:t>Confidential Property of Schneider Electric |</a:t>
            </a:r>
          </a:p>
        </p:txBody>
      </p:sp>
    </p:spTree>
    <p:extLst>
      <p:ext uri="{BB962C8B-B14F-4D97-AF65-F5344CB8AC3E}">
        <p14:creationId xmlns:p14="http://schemas.microsoft.com/office/powerpoint/2010/main" val="3564604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EBDE55-0FB8-9C67-7DB6-7EC68C689D89}"/>
              </a:ext>
            </a:extLst>
          </p:cNvPr>
          <p:cNvSpPr/>
          <p:nvPr userDrawn="1"/>
        </p:nvSpPr>
        <p:spPr>
          <a:xfrm rot="5400000">
            <a:off x="-311150" y="266700"/>
            <a:ext cx="5143500" cy="4610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4" eaLnBrk="1" fontAlgn="auto" hangingPunct="1">
              <a:spcBef>
                <a:spcPts val="0"/>
              </a:spcBef>
              <a:spcAft>
                <a:spcPts val="0"/>
              </a:spcAft>
              <a:defRPr/>
            </a:pPr>
            <a:endParaRPr lang="en-US" dirty="0"/>
          </a:p>
        </p:txBody>
      </p:sp>
      <p:pic>
        <p:nvPicPr>
          <p:cNvPr id="3" name="Picture 2" descr="schneider_LIO_Life-Green_RGB.png">
            <a:extLst>
              <a:ext uri="{FF2B5EF4-FFF2-40B4-BE49-F238E27FC236}">
                <a16:creationId xmlns:a16="http://schemas.microsoft.com/office/drawing/2014/main" id="{D583B359-6D28-8D78-35A1-53874584C18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67550" y="4494213"/>
            <a:ext cx="2041525"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7">
            <a:extLst>
              <a:ext uri="{FF2B5EF4-FFF2-40B4-BE49-F238E27FC236}">
                <a16:creationId xmlns:a16="http://schemas.microsoft.com/office/drawing/2014/main" id="{FB7192A5-5616-6002-C0BF-37D49CF79F37}"/>
              </a:ext>
            </a:extLst>
          </p:cNvPr>
          <p:cNvSpPr/>
          <p:nvPr userDrawn="1"/>
        </p:nvSpPr>
        <p:spPr>
          <a:xfrm>
            <a:off x="5032375" y="274638"/>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anchor="ctr">
            <a:normAutofit/>
          </a:bodyPr>
          <a:lstStyle/>
          <a:p>
            <a:pPr algn="ctr" defTabSz="457184" eaLnBrk="1" fontAlgn="auto" hangingPunct="1">
              <a:spcBef>
                <a:spcPts val="0"/>
              </a:spcBef>
              <a:spcAft>
                <a:spcPts val="0"/>
              </a:spcAft>
              <a:defRPr/>
            </a:pPr>
            <a:endParaRPr lang="en-US" sz="1300" b="1" dirty="0">
              <a:solidFill>
                <a:schemeClr val="accent1"/>
              </a:solidFill>
              <a:ea typeface="Arial Unicode MS" pitchFamily="34" charset="-128"/>
              <a:cs typeface="Arial" pitchFamily="34" charset="0"/>
            </a:endParaRPr>
          </a:p>
        </p:txBody>
      </p:sp>
      <p:sp>
        <p:nvSpPr>
          <p:cNvPr id="5" name="Rechteck 8">
            <a:extLst>
              <a:ext uri="{FF2B5EF4-FFF2-40B4-BE49-F238E27FC236}">
                <a16:creationId xmlns:a16="http://schemas.microsoft.com/office/drawing/2014/main" id="{E8633A57-E25F-39FE-17BF-FFC8065759D9}"/>
              </a:ext>
            </a:extLst>
          </p:cNvPr>
          <p:cNvSpPr/>
          <p:nvPr userDrawn="1"/>
        </p:nvSpPr>
        <p:spPr>
          <a:xfrm>
            <a:off x="5616575" y="274638"/>
            <a:ext cx="32004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anchor="ctr"/>
          <a:lstStyle/>
          <a:p>
            <a:pPr defTabSz="457184" eaLnBrk="1" fontAlgn="auto" hangingPunct="1">
              <a:spcBef>
                <a:spcPts val="0"/>
              </a:spcBef>
              <a:spcAft>
                <a:spcPts val="0"/>
              </a:spcAft>
              <a:defRPr/>
            </a:pPr>
            <a:endParaRPr lang="en-US" sz="1300" b="1" dirty="0">
              <a:solidFill>
                <a:schemeClr val="accent1"/>
              </a:solidFill>
              <a:cs typeface="Arial" pitchFamily="34" charset="0"/>
            </a:endParaRPr>
          </a:p>
        </p:txBody>
      </p:sp>
      <p:sp>
        <p:nvSpPr>
          <p:cNvPr id="6" name="Rechteck 10">
            <a:extLst>
              <a:ext uri="{FF2B5EF4-FFF2-40B4-BE49-F238E27FC236}">
                <a16:creationId xmlns:a16="http://schemas.microsoft.com/office/drawing/2014/main" id="{F2561BB9-6C1D-5127-BEA7-9D8CFFF199EF}"/>
              </a:ext>
            </a:extLst>
          </p:cNvPr>
          <p:cNvSpPr/>
          <p:nvPr userDrawn="1"/>
        </p:nvSpPr>
        <p:spPr>
          <a:xfrm>
            <a:off x="5029200" y="785813"/>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anchor="ctr">
            <a:normAutofit/>
          </a:bodyPr>
          <a:lstStyle/>
          <a:p>
            <a:pPr algn="ctr" defTabSz="457184" eaLnBrk="1" fontAlgn="auto" hangingPunct="1">
              <a:spcBef>
                <a:spcPts val="0"/>
              </a:spcBef>
              <a:spcAft>
                <a:spcPts val="0"/>
              </a:spcAft>
              <a:defRPr/>
            </a:pPr>
            <a:endParaRPr lang="en-US" sz="1300" b="1" dirty="0">
              <a:solidFill>
                <a:srgbClr val="626469"/>
              </a:solidFill>
              <a:ea typeface="Arial Unicode MS" pitchFamily="34" charset="-128"/>
              <a:cs typeface="Arial" pitchFamily="34" charset="0"/>
            </a:endParaRPr>
          </a:p>
        </p:txBody>
      </p:sp>
      <p:sp>
        <p:nvSpPr>
          <p:cNvPr id="7" name="Rechteck 11">
            <a:extLst>
              <a:ext uri="{FF2B5EF4-FFF2-40B4-BE49-F238E27FC236}">
                <a16:creationId xmlns:a16="http://schemas.microsoft.com/office/drawing/2014/main" id="{35978C30-A35E-4915-46AE-79239171F79F}"/>
              </a:ext>
            </a:extLst>
          </p:cNvPr>
          <p:cNvSpPr/>
          <p:nvPr userDrawn="1"/>
        </p:nvSpPr>
        <p:spPr>
          <a:xfrm>
            <a:off x="5624513" y="787400"/>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anchor="ctr"/>
          <a:lstStyle/>
          <a:p>
            <a:pPr defTabSz="457184" eaLnBrk="1" fontAlgn="auto" hangingPunct="1">
              <a:spcBef>
                <a:spcPts val="0"/>
              </a:spcBef>
              <a:spcAft>
                <a:spcPts val="0"/>
              </a:spcAft>
              <a:tabLst>
                <a:tab pos="358510" algn="l"/>
              </a:tabLst>
              <a:defRPr/>
            </a:pPr>
            <a:endParaRPr lang="en-US" sz="1300" b="1" dirty="0">
              <a:solidFill>
                <a:schemeClr val="accent1"/>
              </a:solidFill>
              <a:cs typeface="Arial" pitchFamily="34" charset="0"/>
            </a:endParaRPr>
          </a:p>
        </p:txBody>
      </p:sp>
      <p:sp>
        <p:nvSpPr>
          <p:cNvPr id="8" name="Rechteck 10">
            <a:extLst>
              <a:ext uri="{FF2B5EF4-FFF2-40B4-BE49-F238E27FC236}">
                <a16:creationId xmlns:a16="http://schemas.microsoft.com/office/drawing/2014/main" id="{3BCF179C-93DF-F62F-B1A7-8D050780744B}"/>
              </a:ext>
            </a:extLst>
          </p:cNvPr>
          <p:cNvSpPr/>
          <p:nvPr userDrawn="1"/>
        </p:nvSpPr>
        <p:spPr>
          <a:xfrm>
            <a:off x="5029200" y="1300163"/>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anchor="ctr">
            <a:normAutofit/>
          </a:bodyPr>
          <a:lstStyle/>
          <a:p>
            <a:pPr algn="ctr" defTabSz="457184" eaLnBrk="1" fontAlgn="auto" hangingPunct="1">
              <a:spcBef>
                <a:spcPts val="0"/>
              </a:spcBef>
              <a:spcAft>
                <a:spcPts val="0"/>
              </a:spcAft>
              <a:defRPr/>
            </a:pPr>
            <a:endParaRPr lang="en-US" sz="1300" b="1" dirty="0">
              <a:solidFill>
                <a:srgbClr val="626469"/>
              </a:solidFill>
              <a:ea typeface="Arial Unicode MS" pitchFamily="34" charset="-128"/>
              <a:cs typeface="Arial" pitchFamily="34" charset="0"/>
            </a:endParaRPr>
          </a:p>
        </p:txBody>
      </p:sp>
      <p:sp>
        <p:nvSpPr>
          <p:cNvPr id="9" name="Rechteck 11">
            <a:extLst>
              <a:ext uri="{FF2B5EF4-FFF2-40B4-BE49-F238E27FC236}">
                <a16:creationId xmlns:a16="http://schemas.microsoft.com/office/drawing/2014/main" id="{9966728D-F14D-7334-1B01-57429AA2A5D7}"/>
              </a:ext>
            </a:extLst>
          </p:cNvPr>
          <p:cNvSpPr/>
          <p:nvPr userDrawn="1"/>
        </p:nvSpPr>
        <p:spPr>
          <a:xfrm>
            <a:off x="5624513" y="1301750"/>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anchor="ctr"/>
          <a:lstStyle/>
          <a:p>
            <a:pPr defTabSz="457184" eaLnBrk="1" fontAlgn="auto" hangingPunct="1">
              <a:spcBef>
                <a:spcPts val="0"/>
              </a:spcBef>
              <a:spcAft>
                <a:spcPts val="0"/>
              </a:spcAft>
              <a:tabLst>
                <a:tab pos="358510" algn="l"/>
              </a:tabLst>
              <a:defRPr/>
            </a:pPr>
            <a:endParaRPr lang="en-US" sz="1300" b="1" dirty="0">
              <a:solidFill>
                <a:schemeClr val="accent1"/>
              </a:solidFill>
              <a:cs typeface="Arial" pitchFamily="34" charset="0"/>
            </a:endParaRPr>
          </a:p>
        </p:txBody>
      </p:sp>
      <p:sp>
        <p:nvSpPr>
          <p:cNvPr id="10" name="Rechteck 10">
            <a:extLst>
              <a:ext uri="{FF2B5EF4-FFF2-40B4-BE49-F238E27FC236}">
                <a16:creationId xmlns:a16="http://schemas.microsoft.com/office/drawing/2014/main" id="{6047C006-0447-54D5-FF9D-C119F230DE45}"/>
              </a:ext>
            </a:extLst>
          </p:cNvPr>
          <p:cNvSpPr/>
          <p:nvPr userDrawn="1"/>
        </p:nvSpPr>
        <p:spPr>
          <a:xfrm>
            <a:off x="5029200" y="1814513"/>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anchor="ctr">
            <a:normAutofit/>
          </a:bodyPr>
          <a:lstStyle/>
          <a:p>
            <a:pPr algn="ctr" defTabSz="457184" eaLnBrk="1" fontAlgn="auto" hangingPunct="1">
              <a:spcBef>
                <a:spcPts val="0"/>
              </a:spcBef>
              <a:spcAft>
                <a:spcPts val="0"/>
              </a:spcAft>
              <a:defRPr/>
            </a:pPr>
            <a:endParaRPr lang="en-US" sz="1300" b="1" dirty="0">
              <a:solidFill>
                <a:srgbClr val="626469"/>
              </a:solidFill>
              <a:ea typeface="Arial Unicode MS" pitchFamily="34" charset="-128"/>
              <a:cs typeface="Arial" pitchFamily="34" charset="0"/>
            </a:endParaRPr>
          </a:p>
        </p:txBody>
      </p:sp>
      <p:sp>
        <p:nvSpPr>
          <p:cNvPr id="11" name="Rechteck 11">
            <a:extLst>
              <a:ext uri="{FF2B5EF4-FFF2-40B4-BE49-F238E27FC236}">
                <a16:creationId xmlns:a16="http://schemas.microsoft.com/office/drawing/2014/main" id="{AFC76BD5-344A-C7E9-1232-E2DD03427695}"/>
              </a:ext>
            </a:extLst>
          </p:cNvPr>
          <p:cNvSpPr/>
          <p:nvPr userDrawn="1"/>
        </p:nvSpPr>
        <p:spPr>
          <a:xfrm>
            <a:off x="5624513" y="1816100"/>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anchor="ctr"/>
          <a:lstStyle/>
          <a:p>
            <a:pPr defTabSz="457184" eaLnBrk="1" fontAlgn="auto" hangingPunct="1">
              <a:spcBef>
                <a:spcPts val="0"/>
              </a:spcBef>
              <a:spcAft>
                <a:spcPts val="0"/>
              </a:spcAft>
              <a:tabLst>
                <a:tab pos="358510" algn="l"/>
              </a:tabLst>
              <a:defRPr/>
            </a:pPr>
            <a:endParaRPr lang="en-US" sz="1300" b="1" dirty="0">
              <a:solidFill>
                <a:schemeClr val="accent1"/>
              </a:solidFill>
              <a:cs typeface="Arial" pitchFamily="34" charset="0"/>
            </a:endParaRPr>
          </a:p>
        </p:txBody>
      </p:sp>
      <p:sp>
        <p:nvSpPr>
          <p:cNvPr id="12" name="Rechteck 10">
            <a:extLst>
              <a:ext uri="{FF2B5EF4-FFF2-40B4-BE49-F238E27FC236}">
                <a16:creationId xmlns:a16="http://schemas.microsoft.com/office/drawing/2014/main" id="{6D9037CB-E134-D06B-944B-F7EA5C31BEE8}"/>
              </a:ext>
            </a:extLst>
          </p:cNvPr>
          <p:cNvSpPr/>
          <p:nvPr userDrawn="1"/>
        </p:nvSpPr>
        <p:spPr>
          <a:xfrm>
            <a:off x="5029200" y="2328863"/>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anchor="ctr">
            <a:normAutofit/>
          </a:bodyPr>
          <a:lstStyle/>
          <a:p>
            <a:pPr algn="ctr" defTabSz="457184" eaLnBrk="1" fontAlgn="auto" hangingPunct="1">
              <a:spcBef>
                <a:spcPts val="0"/>
              </a:spcBef>
              <a:spcAft>
                <a:spcPts val="0"/>
              </a:spcAft>
              <a:defRPr/>
            </a:pPr>
            <a:endParaRPr lang="en-US" sz="1300" b="1" dirty="0">
              <a:solidFill>
                <a:srgbClr val="626469"/>
              </a:solidFill>
              <a:ea typeface="Arial Unicode MS" pitchFamily="34" charset="-128"/>
              <a:cs typeface="Arial" pitchFamily="34" charset="0"/>
            </a:endParaRPr>
          </a:p>
        </p:txBody>
      </p:sp>
      <p:sp>
        <p:nvSpPr>
          <p:cNvPr id="13" name="Rechteck 11">
            <a:extLst>
              <a:ext uri="{FF2B5EF4-FFF2-40B4-BE49-F238E27FC236}">
                <a16:creationId xmlns:a16="http://schemas.microsoft.com/office/drawing/2014/main" id="{ACCC1FD4-5EE4-C949-937B-7F6AC687702A}"/>
              </a:ext>
            </a:extLst>
          </p:cNvPr>
          <p:cNvSpPr/>
          <p:nvPr userDrawn="1"/>
        </p:nvSpPr>
        <p:spPr>
          <a:xfrm>
            <a:off x="5624513" y="2330450"/>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anchor="ctr"/>
          <a:lstStyle/>
          <a:p>
            <a:pPr defTabSz="457184" eaLnBrk="1" fontAlgn="auto" hangingPunct="1">
              <a:spcBef>
                <a:spcPts val="0"/>
              </a:spcBef>
              <a:spcAft>
                <a:spcPts val="0"/>
              </a:spcAft>
              <a:tabLst>
                <a:tab pos="358510" algn="l"/>
              </a:tabLst>
              <a:defRPr/>
            </a:pPr>
            <a:endParaRPr lang="en-US" sz="1300" b="1" dirty="0">
              <a:solidFill>
                <a:schemeClr val="accent1"/>
              </a:solidFill>
              <a:cs typeface="Arial" pitchFamily="34" charset="0"/>
            </a:endParaRPr>
          </a:p>
        </p:txBody>
      </p:sp>
      <p:sp>
        <p:nvSpPr>
          <p:cNvPr id="14" name="Rechteck 10">
            <a:extLst>
              <a:ext uri="{FF2B5EF4-FFF2-40B4-BE49-F238E27FC236}">
                <a16:creationId xmlns:a16="http://schemas.microsoft.com/office/drawing/2014/main" id="{7F641E48-979B-8650-0666-B5EBDBCB41A4}"/>
              </a:ext>
            </a:extLst>
          </p:cNvPr>
          <p:cNvSpPr/>
          <p:nvPr userDrawn="1"/>
        </p:nvSpPr>
        <p:spPr>
          <a:xfrm>
            <a:off x="5029200" y="2862263"/>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anchor="ctr">
            <a:normAutofit/>
          </a:bodyPr>
          <a:lstStyle/>
          <a:p>
            <a:pPr algn="ctr" defTabSz="457184" eaLnBrk="1" fontAlgn="auto" hangingPunct="1">
              <a:spcBef>
                <a:spcPts val="0"/>
              </a:spcBef>
              <a:spcAft>
                <a:spcPts val="0"/>
              </a:spcAft>
              <a:defRPr/>
            </a:pPr>
            <a:endParaRPr lang="en-US" sz="1300" b="1" dirty="0">
              <a:solidFill>
                <a:srgbClr val="626469"/>
              </a:solidFill>
              <a:ea typeface="Arial Unicode MS" pitchFamily="34" charset="-128"/>
              <a:cs typeface="Arial" pitchFamily="34" charset="0"/>
            </a:endParaRPr>
          </a:p>
        </p:txBody>
      </p:sp>
      <p:sp>
        <p:nvSpPr>
          <p:cNvPr id="15" name="Rechteck 11">
            <a:extLst>
              <a:ext uri="{FF2B5EF4-FFF2-40B4-BE49-F238E27FC236}">
                <a16:creationId xmlns:a16="http://schemas.microsoft.com/office/drawing/2014/main" id="{FD9F5345-C3DE-B1F7-A758-F457FB1CA4AA}"/>
              </a:ext>
            </a:extLst>
          </p:cNvPr>
          <p:cNvSpPr/>
          <p:nvPr userDrawn="1"/>
        </p:nvSpPr>
        <p:spPr>
          <a:xfrm>
            <a:off x="5624513" y="2863850"/>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anchor="ctr"/>
          <a:lstStyle/>
          <a:p>
            <a:pPr defTabSz="457184" eaLnBrk="1" fontAlgn="auto" hangingPunct="1">
              <a:spcBef>
                <a:spcPts val="0"/>
              </a:spcBef>
              <a:spcAft>
                <a:spcPts val="0"/>
              </a:spcAft>
              <a:tabLst>
                <a:tab pos="358510" algn="l"/>
              </a:tabLst>
              <a:defRPr/>
            </a:pPr>
            <a:endParaRPr lang="en-US" sz="1300" b="1" dirty="0">
              <a:solidFill>
                <a:schemeClr val="accent1"/>
              </a:solidFill>
              <a:cs typeface="Arial" pitchFamily="34" charset="0"/>
            </a:endParaRPr>
          </a:p>
        </p:txBody>
      </p:sp>
      <p:sp>
        <p:nvSpPr>
          <p:cNvPr id="17" name="Rechteck 10">
            <a:extLst>
              <a:ext uri="{FF2B5EF4-FFF2-40B4-BE49-F238E27FC236}">
                <a16:creationId xmlns:a16="http://schemas.microsoft.com/office/drawing/2014/main" id="{CD5057D4-0A84-58BF-C8AA-9D48F7CC7B89}"/>
              </a:ext>
            </a:extLst>
          </p:cNvPr>
          <p:cNvSpPr/>
          <p:nvPr userDrawn="1"/>
        </p:nvSpPr>
        <p:spPr>
          <a:xfrm>
            <a:off x="5029200" y="3395663"/>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anchor="ctr">
            <a:normAutofit/>
          </a:bodyPr>
          <a:lstStyle/>
          <a:p>
            <a:pPr algn="ctr" defTabSz="457184" eaLnBrk="1" fontAlgn="auto" hangingPunct="1">
              <a:spcBef>
                <a:spcPts val="0"/>
              </a:spcBef>
              <a:spcAft>
                <a:spcPts val="0"/>
              </a:spcAft>
              <a:defRPr/>
            </a:pPr>
            <a:endParaRPr lang="en-US" sz="1300" b="1" dirty="0">
              <a:solidFill>
                <a:srgbClr val="626469"/>
              </a:solidFill>
              <a:ea typeface="Arial Unicode MS" pitchFamily="34" charset="-128"/>
              <a:cs typeface="Arial" pitchFamily="34" charset="0"/>
            </a:endParaRPr>
          </a:p>
        </p:txBody>
      </p:sp>
      <p:sp>
        <p:nvSpPr>
          <p:cNvPr id="18" name="Rechteck 11">
            <a:extLst>
              <a:ext uri="{FF2B5EF4-FFF2-40B4-BE49-F238E27FC236}">
                <a16:creationId xmlns:a16="http://schemas.microsoft.com/office/drawing/2014/main" id="{D2844D96-6699-5E1C-4379-27C9BD805F27}"/>
              </a:ext>
            </a:extLst>
          </p:cNvPr>
          <p:cNvSpPr/>
          <p:nvPr userDrawn="1"/>
        </p:nvSpPr>
        <p:spPr>
          <a:xfrm>
            <a:off x="5624513" y="3397250"/>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anchor="ctr"/>
          <a:lstStyle/>
          <a:p>
            <a:pPr defTabSz="457184" eaLnBrk="1" fontAlgn="auto" hangingPunct="1">
              <a:spcBef>
                <a:spcPts val="0"/>
              </a:spcBef>
              <a:spcAft>
                <a:spcPts val="0"/>
              </a:spcAft>
              <a:tabLst>
                <a:tab pos="358510" algn="l"/>
              </a:tabLst>
              <a:defRPr/>
            </a:pPr>
            <a:endParaRPr lang="en-US" sz="1300" b="1" dirty="0">
              <a:solidFill>
                <a:schemeClr val="accent1"/>
              </a:solidFill>
              <a:cs typeface="Arial" pitchFamily="34" charset="0"/>
            </a:endParaRPr>
          </a:p>
        </p:txBody>
      </p:sp>
      <p:sp>
        <p:nvSpPr>
          <p:cNvPr id="19" name="Rechteck 10">
            <a:extLst>
              <a:ext uri="{FF2B5EF4-FFF2-40B4-BE49-F238E27FC236}">
                <a16:creationId xmlns:a16="http://schemas.microsoft.com/office/drawing/2014/main" id="{701F5B89-6269-8C5F-2075-5081F7B37733}"/>
              </a:ext>
            </a:extLst>
          </p:cNvPr>
          <p:cNvSpPr/>
          <p:nvPr userDrawn="1"/>
        </p:nvSpPr>
        <p:spPr>
          <a:xfrm>
            <a:off x="5029200" y="3919538"/>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anchor="ctr">
            <a:normAutofit/>
          </a:bodyPr>
          <a:lstStyle/>
          <a:p>
            <a:pPr algn="ctr" defTabSz="457184" eaLnBrk="1" fontAlgn="auto" hangingPunct="1">
              <a:spcBef>
                <a:spcPts val="0"/>
              </a:spcBef>
              <a:spcAft>
                <a:spcPts val="0"/>
              </a:spcAft>
              <a:defRPr/>
            </a:pPr>
            <a:endParaRPr lang="en-US" sz="1300" b="1" dirty="0">
              <a:solidFill>
                <a:srgbClr val="626469"/>
              </a:solidFill>
              <a:ea typeface="Arial Unicode MS" pitchFamily="34" charset="-128"/>
              <a:cs typeface="Arial" pitchFamily="34" charset="0"/>
            </a:endParaRPr>
          </a:p>
        </p:txBody>
      </p:sp>
      <p:sp>
        <p:nvSpPr>
          <p:cNvPr id="20" name="Rechteck 11">
            <a:extLst>
              <a:ext uri="{FF2B5EF4-FFF2-40B4-BE49-F238E27FC236}">
                <a16:creationId xmlns:a16="http://schemas.microsoft.com/office/drawing/2014/main" id="{B678CEBE-7A82-840E-0F56-F0586FDC0F26}"/>
              </a:ext>
            </a:extLst>
          </p:cNvPr>
          <p:cNvSpPr/>
          <p:nvPr userDrawn="1"/>
        </p:nvSpPr>
        <p:spPr>
          <a:xfrm>
            <a:off x="5624513" y="3921125"/>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anchor="ctr"/>
          <a:lstStyle/>
          <a:p>
            <a:pPr defTabSz="457184" eaLnBrk="1" fontAlgn="auto" hangingPunct="1">
              <a:spcBef>
                <a:spcPts val="0"/>
              </a:spcBef>
              <a:spcAft>
                <a:spcPts val="0"/>
              </a:spcAft>
              <a:tabLst>
                <a:tab pos="358510" algn="l"/>
              </a:tabLst>
              <a:defRPr/>
            </a:pPr>
            <a:endParaRPr lang="en-US" sz="1300" b="1" dirty="0">
              <a:solidFill>
                <a:schemeClr val="accent1"/>
              </a:solidFill>
              <a:cs typeface="Arial" pitchFamily="34" charset="0"/>
            </a:endParaRPr>
          </a:p>
        </p:txBody>
      </p:sp>
      <p:sp>
        <p:nvSpPr>
          <p:cNvPr id="16" name="Content Placeholder 12"/>
          <p:cNvSpPr>
            <a:spLocks noGrp="1"/>
          </p:cNvSpPr>
          <p:nvPr>
            <p:ph sz="quarter" idx="11"/>
          </p:nvPr>
        </p:nvSpPr>
        <p:spPr>
          <a:xfrm>
            <a:off x="-31899" y="-2"/>
            <a:ext cx="4881491" cy="5143502"/>
          </a:xfrm>
          <a:prstGeom prst="rect">
            <a:avLst/>
          </a:prstGeom>
          <a:solidFill>
            <a:schemeClr val="tx2">
              <a:alpha val="80000"/>
            </a:schemeClr>
          </a:solidFill>
        </p:spPr>
        <p:txBody>
          <a:bodyPr vert="horz" lIns="252000" tIns="252000" rIns="252000" bIns="252000"/>
          <a:lstStyle>
            <a:lvl1pPr marL="0" indent="0">
              <a:buNone/>
              <a:defRPr sz="2400" baseline="0">
                <a:solidFill>
                  <a:schemeClr val="bg1"/>
                </a:solidFill>
              </a:defRPr>
            </a:lvl1pPr>
            <a:lvl2pPr marL="442913" indent="-265113">
              <a:buFont typeface="Arial"/>
              <a:buChar char="•"/>
              <a:defRPr sz="2000">
                <a:solidFill>
                  <a:schemeClr val="bg1"/>
                </a:solidFill>
              </a:defRPr>
            </a:lvl2pPr>
            <a:lvl3pPr marL="708025" indent="-228600">
              <a:buFont typeface="Lucida Grande"/>
              <a:buChar char="–"/>
              <a:defRPr sz="1800">
                <a:solidFill>
                  <a:schemeClr val="bg1"/>
                </a:solidFill>
              </a:defRPr>
            </a:lvl3pPr>
            <a:lvl4pPr marL="976313" indent="-228600">
              <a:buFont typeface="Lucida Grande"/>
              <a:buChar char="–"/>
              <a:defRPr sz="1600">
                <a:solidFill>
                  <a:schemeClr val="bg1"/>
                </a:solidFill>
              </a:defRPr>
            </a:lvl4pPr>
            <a:lvl5pPr marL="1258888" indent="-231775" defTabSz="314325">
              <a:buFont typeface="Lucida Grande"/>
              <a:buChar char="–"/>
              <a:defRPr sz="1600">
                <a:solidFill>
                  <a:schemeClr val="bg1"/>
                </a:solidFill>
              </a:defRPr>
            </a:lvl5pPr>
          </a:lstStyle>
          <a:p>
            <a:pPr lvl="0"/>
            <a:r>
              <a:rPr lang="en-US"/>
              <a:t>Click to edit Master text styles</a:t>
            </a:r>
          </a:p>
        </p:txBody>
      </p:sp>
      <p:sp>
        <p:nvSpPr>
          <p:cNvPr id="24" name="Text Placeholder 4"/>
          <p:cNvSpPr>
            <a:spLocks noGrp="1"/>
          </p:cNvSpPr>
          <p:nvPr>
            <p:ph type="body" sz="quarter" idx="13"/>
          </p:nvPr>
        </p:nvSpPr>
        <p:spPr>
          <a:xfrm>
            <a:off x="5004100" y="382137"/>
            <a:ext cx="509596" cy="210641"/>
          </a:xfrm>
          <a:prstGeom prst="rect">
            <a:avLst/>
          </a:prstGeom>
        </p:spPr>
        <p:txBody>
          <a:bodyPr anchor="ctr"/>
          <a:lstStyle>
            <a:lvl1pPr algn="ctr">
              <a:buNone/>
              <a:defRPr sz="1300" b="1">
                <a:solidFill>
                  <a:schemeClr val="accent1"/>
                </a:solidFill>
              </a:defRPr>
            </a:lvl1pPr>
          </a:lstStyle>
          <a:p>
            <a:pPr lvl="0"/>
            <a:r>
              <a:rPr lang="en-US"/>
              <a:t>Click to edit Master text styles</a:t>
            </a:r>
          </a:p>
        </p:txBody>
      </p:sp>
      <p:sp>
        <p:nvSpPr>
          <p:cNvPr id="23" name="Text Placeholder 4"/>
          <p:cNvSpPr>
            <a:spLocks noGrp="1"/>
          </p:cNvSpPr>
          <p:nvPr>
            <p:ph type="body" sz="quarter" idx="12"/>
          </p:nvPr>
        </p:nvSpPr>
        <p:spPr>
          <a:xfrm>
            <a:off x="5629632" y="395785"/>
            <a:ext cx="3145878" cy="208365"/>
          </a:xfrm>
          <a:prstGeom prst="rect">
            <a:avLst/>
          </a:prstGeom>
        </p:spPr>
        <p:txBody>
          <a:bodyPr anchor="ctr"/>
          <a:lstStyle>
            <a:lvl1pPr>
              <a:buNone/>
              <a:defRPr sz="1300" b="1">
                <a:solidFill>
                  <a:schemeClr val="accent1"/>
                </a:solidFill>
              </a:defRPr>
            </a:lvl1pPr>
          </a:lstStyle>
          <a:p>
            <a:pPr lvl="0"/>
            <a:r>
              <a:rPr lang="en-US"/>
              <a:t>Click to edit Master text styles</a:t>
            </a:r>
          </a:p>
        </p:txBody>
      </p:sp>
      <p:sp>
        <p:nvSpPr>
          <p:cNvPr id="26" name="Text Placeholder 4"/>
          <p:cNvSpPr>
            <a:spLocks noGrp="1"/>
          </p:cNvSpPr>
          <p:nvPr>
            <p:ph type="body" sz="quarter" idx="15"/>
          </p:nvPr>
        </p:nvSpPr>
        <p:spPr>
          <a:xfrm>
            <a:off x="5006372" y="875737"/>
            <a:ext cx="509596" cy="210641"/>
          </a:xfrm>
          <a:prstGeom prst="rect">
            <a:avLst/>
          </a:prstGeom>
        </p:spPr>
        <p:txBody>
          <a:bodyPr anchor="ctr"/>
          <a:lstStyle>
            <a:lvl1pPr algn="ctr">
              <a:buNone/>
              <a:defRPr sz="1300" b="1">
                <a:solidFill>
                  <a:schemeClr val="accent1"/>
                </a:solidFill>
              </a:defRPr>
            </a:lvl1pPr>
          </a:lstStyle>
          <a:p>
            <a:pPr lvl="0"/>
            <a:r>
              <a:rPr lang="en-US"/>
              <a:t>Click to edit Master text styles</a:t>
            </a:r>
          </a:p>
        </p:txBody>
      </p:sp>
      <p:sp>
        <p:nvSpPr>
          <p:cNvPr id="25" name="Text Placeholder 4"/>
          <p:cNvSpPr>
            <a:spLocks noGrp="1"/>
          </p:cNvSpPr>
          <p:nvPr>
            <p:ph type="body" sz="quarter" idx="14"/>
          </p:nvPr>
        </p:nvSpPr>
        <p:spPr>
          <a:xfrm>
            <a:off x="5631904" y="889385"/>
            <a:ext cx="3145878" cy="208365"/>
          </a:xfrm>
          <a:prstGeom prst="rect">
            <a:avLst/>
          </a:prstGeom>
        </p:spPr>
        <p:txBody>
          <a:bodyPr anchor="ctr"/>
          <a:lstStyle>
            <a:lvl1pPr>
              <a:buNone/>
              <a:defRPr sz="1300" b="1">
                <a:solidFill>
                  <a:schemeClr val="accent1"/>
                </a:solidFill>
              </a:defRPr>
            </a:lvl1pPr>
          </a:lstStyle>
          <a:p>
            <a:pPr lvl="0"/>
            <a:r>
              <a:rPr lang="en-US"/>
              <a:t>Click to edit Master text styles</a:t>
            </a:r>
          </a:p>
        </p:txBody>
      </p:sp>
      <p:sp>
        <p:nvSpPr>
          <p:cNvPr id="27" name="Text Placeholder 4"/>
          <p:cNvSpPr>
            <a:spLocks noGrp="1"/>
          </p:cNvSpPr>
          <p:nvPr>
            <p:ph type="body" sz="quarter" idx="16"/>
          </p:nvPr>
        </p:nvSpPr>
        <p:spPr>
          <a:xfrm>
            <a:off x="4994996" y="1410281"/>
            <a:ext cx="509596" cy="210641"/>
          </a:xfrm>
          <a:prstGeom prst="rect">
            <a:avLst/>
          </a:prstGeom>
        </p:spPr>
        <p:txBody>
          <a:bodyPr anchor="ctr"/>
          <a:lstStyle>
            <a:lvl1pPr algn="ctr">
              <a:buNone/>
              <a:defRPr sz="1300" b="1">
                <a:solidFill>
                  <a:schemeClr val="accent1"/>
                </a:solidFill>
              </a:defRPr>
            </a:lvl1pPr>
          </a:lstStyle>
          <a:p>
            <a:pPr lvl="0"/>
            <a:r>
              <a:rPr lang="en-US"/>
              <a:t>Click to edit Master text styles</a:t>
            </a:r>
          </a:p>
        </p:txBody>
      </p:sp>
      <p:sp>
        <p:nvSpPr>
          <p:cNvPr id="28" name="Text Placeholder 4"/>
          <p:cNvSpPr>
            <a:spLocks noGrp="1"/>
          </p:cNvSpPr>
          <p:nvPr>
            <p:ph type="body" sz="quarter" idx="17"/>
          </p:nvPr>
        </p:nvSpPr>
        <p:spPr>
          <a:xfrm>
            <a:off x="5620528" y="1423929"/>
            <a:ext cx="3145878" cy="208365"/>
          </a:xfrm>
          <a:prstGeom prst="rect">
            <a:avLst/>
          </a:prstGeom>
        </p:spPr>
        <p:txBody>
          <a:bodyPr anchor="ctr"/>
          <a:lstStyle>
            <a:lvl1pPr>
              <a:buNone/>
              <a:defRPr sz="1300" b="1">
                <a:solidFill>
                  <a:schemeClr val="accent1"/>
                </a:solidFill>
              </a:defRPr>
            </a:lvl1pPr>
          </a:lstStyle>
          <a:p>
            <a:pPr lvl="0"/>
            <a:r>
              <a:rPr lang="en-US"/>
              <a:t>Click to edit Master text styles</a:t>
            </a:r>
          </a:p>
        </p:txBody>
      </p:sp>
      <p:sp>
        <p:nvSpPr>
          <p:cNvPr id="29" name="Text Placeholder 4"/>
          <p:cNvSpPr>
            <a:spLocks noGrp="1"/>
          </p:cNvSpPr>
          <p:nvPr>
            <p:ph type="body" sz="quarter" idx="18"/>
          </p:nvPr>
        </p:nvSpPr>
        <p:spPr>
          <a:xfrm>
            <a:off x="4992724" y="1926633"/>
            <a:ext cx="509596" cy="210641"/>
          </a:xfrm>
          <a:prstGeom prst="rect">
            <a:avLst/>
          </a:prstGeom>
        </p:spPr>
        <p:txBody>
          <a:bodyPr anchor="ctr"/>
          <a:lstStyle>
            <a:lvl1pPr algn="ctr">
              <a:buNone/>
              <a:defRPr sz="1300" b="1">
                <a:solidFill>
                  <a:schemeClr val="accent1"/>
                </a:solidFill>
              </a:defRPr>
            </a:lvl1pPr>
          </a:lstStyle>
          <a:p>
            <a:pPr lvl="0"/>
            <a:r>
              <a:rPr lang="en-US"/>
              <a:t>Click to edit Master text styles</a:t>
            </a:r>
          </a:p>
        </p:txBody>
      </p:sp>
      <p:sp>
        <p:nvSpPr>
          <p:cNvPr id="30" name="Text Placeholder 4"/>
          <p:cNvSpPr>
            <a:spLocks noGrp="1"/>
          </p:cNvSpPr>
          <p:nvPr>
            <p:ph type="body" sz="quarter" idx="19"/>
          </p:nvPr>
        </p:nvSpPr>
        <p:spPr>
          <a:xfrm>
            <a:off x="5618256" y="1940281"/>
            <a:ext cx="3145878" cy="208365"/>
          </a:xfrm>
          <a:prstGeom prst="rect">
            <a:avLst/>
          </a:prstGeom>
        </p:spPr>
        <p:txBody>
          <a:bodyPr anchor="ctr"/>
          <a:lstStyle>
            <a:lvl1pPr>
              <a:buNone/>
              <a:defRPr sz="1300" b="1">
                <a:solidFill>
                  <a:schemeClr val="accent1"/>
                </a:solidFill>
              </a:defRPr>
            </a:lvl1pPr>
          </a:lstStyle>
          <a:p>
            <a:pPr lvl="0"/>
            <a:r>
              <a:rPr lang="en-US"/>
              <a:t>Click to edit Master text styles</a:t>
            </a:r>
          </a:p>
        </p:txBody>
      </p:sp>
      <p:sp>
        <p:nvSpPr>
          <p:cNvPr id="33" name="Text Placeholder 4"/>
          <p:cNvSpPr>
            <a:spLocks noGrp="1"/>
          </p:cNvSpPr>
          <p:nvPr>
            <p:ph type="body" sz="quarter" idx="20"/>
          </p:nvPr>
        </p:nvSpPr>
        <p:spPr>
          <a:xfrm>
            <a:off x="4994996" y="2420233"/>
            <a:ext cx="509596" cy="210641"/>
          </a:xfrm>
          <a:prstGeom prst="rect">
            <a:avLst/>
          </a:prstGeom>
        </p:spPr>
        <p:txBody>
          <a:bodyPr anchor="ctr"/>
          <a:lstStyle>
            <a:lvl1pPr algn="ctr">
              <a:buNone/>
              <a:defRPr sz="1300" b="1">
                <a:solidFill>
                  <a:schemeClr val="accent1"/>
                </a:solidFill>
              </a:defRPr>
            </a:lvl1pPr>
          </a:lstStyle>
          <a:p>
            <a:pPr lvl="0"/>
            <a:r>
              <a:rPr lang="en-US"/>
              <a:t>Click to edit Master text styles</a:t>
            </a:r>
          </a:p>
        </p:txBody>
      </p:sp>
      <p:sp>
        <p:nvSpPr>
          <p:cNvPr id="34" name="Text Placeholder 4"/>
          <p:cNvSpPr>
            <a:spLocks noGrp="1"/>
          </p:cNvSpPr>
          <p:nvPr>
            <p:ph type="body" sz="quarter" idx="21"/>
          </p:nvPr>
        </p:nvSpPr>
        <p:spPr>
          <a:xfrm>
            <a:off x="5620528" y="2433881"/>
            <a:ext cx="3145878" cy="208365"/>
          </a:xfrm>
          <a:prstGeom prst="rect">
            <a:avLst/>
          </a:prstGeom>
        </p:spPr>
        <p:txBody>
          <a:bodyPr anchor="ctr"/>
          <a:lstStyle>
            <a:lvl1pPr>
              <a:buNone/>
              <a:defRPr sz="1300" b="1">
                <a:solidFill>
                  <a:schemeClr val="accent1"/>
                </a:solidFill>
              </a:defRPr>
            </a:lvl1pPr>
          </a:lstStyle>
          <a:p>
            <a:pPr lvl="0"/>
            <a:r>
              <a:rPr lang="en-US"/>
              <a:t>Click to edit Master text styles</a:t>
            </a:r>
          </a:p>
        </p:txBody>
      </p:sp>
      <p:sp>
        <p:nvSpPr>
          <p:cNvPr id="35" name="Text Placeholder 4"/>
          <p:cNvSpPr>
            <a:spLocks noGrp="1"/>
          </p:cNvSpPr>
          <p:nvPr>
            <p:ph type="body" sz="quarter" idx="22"/>
          </p:nvPr>
        </p:nvSpPr>
        <p:spPr>
          <a:xfrm>
            <a:off x="4997268" y="2954777"/>
            <a:ext cx="509596" cy="210641"/>
          </a:xfrm>
          <a:prstGeom prst="rect">
            <a:avLst/>
          </a:prstGeom>
        </p:spPr>
        <p:txBody>
          <a:bodyPr anchor="ctr"/>
          <a:lstStyle>
            <a:lvl1pPr algn="ctr">
              <a:buNone/>
              <a:defRPr sz="1300" b="1">
                <a:solidFill>
                  <a:schemeClr val="accent1"/>
                </a:solidFill>
              </a:defRPr>
            </a:lvl1pPr>
          </a:lstStyle>
          <a:p>
            <a:pPr lvl="0"/>
            <a:r>
              <a:rPr lang="en-US"/>
              <a:t>Click to edit Master text styles</a:t>
            </a:r>
          </a:p>
        </p:txBody>
      </p:sp>
      <p:sp>
        <p:nvSpPr>
          <p:cNvPr id="36" name="Text Placeholder 4"/>
          <p:cNvSpPr>
            <a:spLocks noGrp="1"/>
          </p:cNvSpPr>
          <p:nvPr>
            <p:ph type="body" sz="quarter" idx="23"/>
          </p:nvPr>
        </p:nvSpPr>
        <p:spPr>
          <a:xfrm>
            <a:off x="5609152" y="2968425"/>
            <a:ext cx="3145878" cy="208365"/>
          </a:xfrm>
          <a:prstGeom prst="rect">
            <a:avLst/>
          </a:prstGeom>
        </p:spPr>
        <p:txBody>
          <a:bodyPr anchor="ctr"/>
          <a:lstStyle>
            <a:lvl1pPr>
              <a:buNone/>
              <a:defRPr sz="1300" b="1">
                <a:solidFill>
                  <a:schemeClr val="accent1"/>
                </a:solidFill>
              </a:defRPr>
            </a:lvl1pPr>
          </a:lstStyle>
          <a:p>
            <a:pPr lvl="0"/>
            <a:r>
              <a:rPr lang="en-US"/>
              <a:t>Click to edit Master text styles</a:t>
            </a:r>
          </a:p>
        </p:txBody>
      </p:sp>
      <p:sp>
        <p:nvSpPr>
          <p:cNvPr id="37" name="Text Placeholder 4"/>
          <p:cNvSpPr>
            <a:spLocks noGrp="1"/>
          </p:cNvSpPr>
          <p:nvPr>
            <p:ph type="body" sz="quarter" idx="24"/>
          </p:nvPr>
        </p:nvSpPr>
        <p:spPr>
          <a:xfrm>
            <a:off x="4983620" y="3487049"/>
            <a:ext cx="509596" cy="210641"/>
          </a:xfrm>
          <a:prstGeom prst="rect">
            <a:avLst/>
          </a:prstGeom>
        </p:spPr>
        <p:txBody>
          <a:bodyPr anchor="ctr"/>
          <a:lstStyle>
            <a:lvl1pPr algn="ctr">
              <a:buNone/>
              <a:defRPr sz="1300" b="1">
                <a:solidFill>
                  <a:schemeClr val="accent1"/>
                </a:solidFill>
              </a:defRPr>
            </a:lvl1pPr>
          </a:lstStyle>
          <a:p>
            <a:pPr lvl="0"/>
            <a:r>
              <a:rPr lang="en-US"/>
              <a:t>Click to edit Master text styles</a:t>
            </a:r>
          </a:p>
        </p:txBody>
      </p:sp>
      <p:sp>
        <p:nvSpPr>
          <p:cNvPr id="38" name="Text Placeholder 4"/>
          <p:cNvSpPr>
            <a:spLocks noGrp="1"/>
          </p:cNvSpPr>
          <p:nvPr>
            <p:ph type="body" sz="quarter" idx="25"/>
          </p:nvPr>
        </p:nvSpPr>
        <p:spPr>
          <a:xfrm>
            <a:off x="5622800" y="3500697"/>
            <a:ext cx="3145878" cy="208365"/>
          </a:xfrm>
          <a:prstGeom prst="rect">
            <a:avLst/>
          </a:prstGeom>
        </p:spPr>
        <p:txBody>
          <a:bodyPr anchor="ctr"/>
          <a:lstStyle>
            <a:lvl1pPr>
              <a:buNone/>
              <a:defRPr sz="1300" b="1">
                <a:solidFill>
                  <a:schemeClr val="accent1"/>
                </a:solidFill>
              </a:defRPr>
            </a:lvl1pPr>
          </a:lstStyle>
          <a:p>
            <a:pPr lvl="0"/>
            <a:r>
              <a:rPr lang="en-US"/>
              <a:t>Click to edit Master text styles</a:t>
            </a:r>
          </a:p>
        </p:txBody>
      </p:sp>
      <p:sp>
        <p:nvSpPr>
          <p:cNvPr id="39" name="Text Placeholder 4"/>
          <p:cNvSpPr>
            <a:spLocks noGrp="1"/>
          </p:cNvSpPr>
          <p:nvPr>
            <p:ph type="body" sz="quarter" idx="26"/>
          </p:nvPr>
        </p:nvSpPr>
        <p:spPr>
          <a:xfrm>
            <a:off x="4985892" y="4021593"/>
            <a:ext cx="509596" cy="210641"/>
          </a:xfrm>
          <a:prstGeom prst="rect">
            <a:avLst/>
          </a:prstGeom>
        </p:spPr>
        <p:txBody>
          <a:bodyPr anchor="ctr"/>
          <a:lstStyle>
            <a:lvl1pPr algn="ctr">
              <a:buNone/>
              <a:defRPr sz="1300" b="1">
                <a:solidFill>
                  <a:schemeClr val="accent1"/>
                </a:solidFill>
              </a:defRPr>
            </a:lvl1pPr>
          </a:lstStyle>
          <a:p>
            <a:pPr lvl="0"/>
            <a:r>
              <a:rPr lang="en-US"/>
              <a:t>Click to edit Master text styles</a:t>
            </a:r>
          </a:p>
        </p:txBody>
      </p:sp>
      <p:sp>
        <p:nvSpPr>
          <p:cNvPr id="40" name="Text Placeholder 4"/>
          <p:cNvSpPr>
            <a:spLocks noGrp="1"/>
          </p:cNvSpPr>
          <p:nvPr>
            <p:ph type="body" sz="quarter" idx="27"/>
          </p:nvPr>
        </p:nvSpPr>
        <p:spPr>
          <a:xfrm>
            <a:off x="5611424" y="4035241"/>
            <a:ext cx="3145878" cy="208365"/>
          </a:xfrm>
          <a:prstGeom prst="rect">
            <a:avLst/>
          </a:prstGeom>
        </p:spPr>
        <p:txBody>
          <a:bodyPr anchor="ctr"/>
          <a:lstStyle>
            <a:lvl1pPr>
              <a:buNone/>
              <a:defRPr sz="1300" b="1">
                <a:solidFill>
                  <a:schemeClr val="accent1"/>
                </a:solidFill>
              </a:defRPr>
            </a:lvl1pPr>
          </a:lstStyle>
          <a:p>
            <a:pPr lvl="0"/>
            <a:r>
              <a:rPr lang="en-US"/>
              <a:t>Click to edit Master text styles</a:t>
            </a:r>
          </a:p>
        </p:txBody>
      </p:sp>
      <p:sp>
        <p:nvSpPr>
          <p:cNvPr id="21" name="Slide Number Placeholder 5">
            <a:extLst>
              <a:ext uri="{FF2B5EF4-FFF2-40B4-BE49-F238E27FC236}">
                <a16:creationId xmlns:a16="http://schemas.microsoft.com/office/drawing/2014/main" id="{0727BB90-77E6-9493-D49A-E954D6C472F3}"/>
              </a:ext>
            </a:extLst>
          </p:cNvPr>
          <p:cNvSpPr>
            <a:spLocks noGrp="1"/>
          </p:cNvSpPr>
          <p:nvPr>
            <p:ph type="sldNum" sz="quarter" idx="28"/>
          </p:nvPr>
        </p:nvSpPr>
        <p:spPr>
          <a:xfrm>
            <a:off x="1747838" y="4857750"/>
            <a:ext cx="525462" cy="92075"/>
          </a:xfrm>
          <a:prstGeom prst="rect">
            <a:avLst/>
          </a:prstGeom>
        </p:spPr>
        <p:txBody>
          <a:bodyPr vert="horz" wrap="square" lIns="0" tIns="0" rIns="0" bIns="0" numCol="1" anchor="ctr" anchorCtr="0" compatLnSpc="1">
            <a:prstTxWarp prst="textNoShape">
              <a:avLst/>
            </a:prstTxWarp>
            <a:spAutoFit/>
          </a:bodyPr>
          <a:lstStyle>
            <a:lvl1pPr eaLnBrk="1" hangingPunct="1">
              <a:defRPr sz="600">
                <a:solidFill>
                  <a:srgbClr val="FFFFFF"/>
                </a:solidFill>
                <a:cs typeface="Arial" panose="020B0604020202020204" pitchFamily="34" charset="0"/>
              </a:defRPr>
            </a:lvl1pPr>
          </a:lstStyle>
          <a:p>
            <a:pPr>
              <a:defRPr/>
            </a:pPr>
            <a:r>
              <a:rPr lang="en-US" altLang="en-US"/>
              <a:t>Page </a:t>
            </a:r>
            <a:fld id="{A23A314E-1607-4D5F-AFE5-15F1EE880F19}" type="slidenum">
              <a:rPr lang="en-US" altLang="en-US" smtClean="0"/>
              <a:pPr>
                <a:defRPr/>
              </a:pPr>
              <a:t>‹#›</a:t>
            </a:fld>
            <a:endParaRPr lang="en-US" altLang="en-US"/>
          </a:p>
        </p:txBody>
      </p:sp>
      <p:sp>
        <p:nvSpPr>
          <p:cNvPr id="22" name="Footer Placeholder 4">
            <a:extLst>
              <a:ext uri="{FF2B5EF4-FFF2-40B4-BE49-F238E27FC236}">
                <a16:creationId xmlns:a16="http://schemas.microsoft.com/office/drawing/2014/main" id="{9494290B-B34D-A753-3AE5-411669234C77}"/>
              </a:ext>
            </a:extLst>
          </p:cNvPr>
          <p:cNvSpPr>
            <a:spLocks noGrp="1"/>
          </p:cNvSpPr>
          <p:nvPr>
            <p:ph type="ftr" sz="quarter" idx="29"/>
          </p:nvPr>
        </p:nvSpPr>
        <p:spPr>
          <a:xfrm>
            <a:off x="252413" y="4857750"/>
            <a:ext cx="1509712" cy="92075"/>
          </a:xfrm>
          <a:prstGeom prst="rect">
            <a:avLst/>
          </a:prstGeom>
        </p:spPr>
        <p:txBody>
          <a:bodyPr vert="horz" wrap="square" lIns="0" tIns="0" rIns="0" bIns="0" rtlCol="0" anchor="ctr">
            <a:spAutoFit/>
          </a:bodyPr>
          <a:lstStyle>
            <a:lvl1pPr algn="l" defTabSz="457184" eaLnBrk="1" fontAlgn="auto" hangingPunct="1">
              <a:spcBef>
                <a:spcPts val="0"/>
              </a:spcBef>
              <a:spcAft>
                <a:spcPts val="0"/>
              </a:spcAft>
              <a:defRPr sz="600">
                <a:solidFill>
                  <a:srgbClr val="FFFFFF"/>
                </a:solidFill>
                <a:latin typeface="Arial"/>
                <a:cs typeface="Arial"/>
              </a:defRPr>
            </a:lvl1pPr>
          </a:lstStyle>
          <a:p>
            <a:pPr>
              <a:defRPr/>
            </a:pPr>
            <a:r>
              <a:rPr lang="en-US"/>
              <a:t>Confidential Property of Schneider Electric |</a:t>
            </a:r>
          </a:p>
        </p:txBody>
      </p:sp>
    </p:spTree>
    <p:extLst>
      <p:ext uri="{BB962C8B-B14F-4D97-AF65-F5344CB8AC3E}">
        <p14:creationId xmlns:p14="http://schemas.microsoft.com/office/powerpoint/2010/main" val="1513503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w/ Image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174623-FCD3-88C1-E5DF-934DAF91FBE6}"/>
              </a:ext>
            </a:extLst>
          </p:cNvPr>
          <p:cNvSpPr/>
          <p:nvPr userDrawn="1"/>
        </p:nvSpPr>
        <p:spPr>
          <a:xfrm rot="5400000">
            <a:off x="1854994" y="2385219"/>
            <a:ext cx="5143500" cy="3730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4" eaLnBrk="1" fontAlgn="auto" hangingPunct="1">
              <a:spcBef>
                <a:spcPts val="0"/>
              </a:spcBef>
              <a:spcAft>
                <a:spcPts val="0"/>
              </a:spcAft>
              <a:defRPr/>
            </a:pPr>
            <a:endParaRPr lang="en-US" dirty="0"/>
          </a:p>
        </p:txBody>
      </p:sp>
      <p:pic>
        <p:nvPicPr>
          <p:cNvPr id="5" name="Picture 2" descr="schneider_LIO_Life-Green_RGB.png">
            <a:extLst>
              <a:ext uri="{FF2B5EF4-FFF2-40B4-BE49-F238E27FC236}">
                <a16:creationId xmlns:a16="http://schemas.microsoft.com/office/drawing/2014/main" id="{B42EE469-0108-69B9-AC0D-949C446DB86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67550" y="4494213"/>
            <a:ext cx="2041525"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12"/>
          <p:cNvSpPr>
            <a:spLocks noGrp="1"/>
          </p:cNvSpPr>
          <p:nvPr>
            <p:ph sz="quarter" idx="12"/>
          </p:nvPr>
        </p:nvSpPr>
        <p:spPr>
          <a:xfrm>
            <a:off x="4613273" y="0"/>
            <a:ext cx="4530727"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1"/>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r>
              <a:rPr lang="en-US"/>
              <a:t>Click to edit Master text styles</a:t>
            </a:r>
          </a:p>
        </p:txBody>
      </p:sp>
      <p:sp>
        <p:nvSpPr>
          <p:cNvPr id="3" name="Content Placeholder 12"/>
          <p:cNvSpPr>
            <a:spLocks noGrp="1"/>
          </p:cNvSpPr>
          <p:nvPr>
            <p:ph sz="quarter" idx="11"/>
          </p:nvPr>
        </p:nvSpPr>
        <p:spPr>
          <a:xfrm>
            <a:off x="252413" y="982952"/>
            <a:ext cx="3749962" cy="3418927"/>
          </a:xfrm>
          <a:prstGeom prst="rect">
            <a:avLst/>
          </a:prstGeom>
          <a:noFill/>
        </p:spPr>
        <p:txBody>
          <a:bodyPr vert="horz" wrap="square" lIns="0" tIns="0" rIns="0" bIns="0">
            <a:noAutofit/>
          </a:bodyPr>
          <a:lstStyle>
            <a:lvl1pPr marL="236538" indent="-236538">
              <a:buClr>
                <a:schemeClr val="tx2"/>
              </a:buClr>
              <a:buFont typeface="Arial" panose="020B0604020202020204" pitchFamily="34" charset="0"/>
              <a:buNone/>
              <a:defRPr sz="1800">
                <a:solidFill>
                  <a:schemeClr val="accent1"/>
                </a:solidFill>
              </a:defRPr>
            </a:lvl1pPr>
            <a:lvl2pPr marL="457200" indent="-220663">
              <a:buClr>
                <a:schemeClr val="tx2"/>
              </a:buClr>
              <a:buFont typeface="Arial" panose="020B0604020202020204" pitchFamily="34" charset="0"/>
              <a:buChar char="•"/>
              <a:defRPr sz="1600">
                <a:solidFill>
                  <a:schemeClr val="accent1"/>
                </a:solidFill>
              </a:defRPr>
            </a:lvl2pPr>
            <a:lvl3pPr marL="630238" indent="-173038">
              <a:buClr>
                <a:schemeClr val="tx2"/>
              </a:buClr>
              <a:buFont typeface="Arial" panose="020B0604020202020204" pitchFamily="34" charset="0"/>
              <a:buChar char="•"/>
              <a:defRPr sz="1400">
                <a:solidFill>
                  <a:schemeClr val="accent1"/>
                </a:solidFill>
              </a:defRPr>
            </a:lvl3pPr>
            <a:lvl4pPr marL="803275" indent="-173038">
              <a:buClr>
                <a:schemeClr val="tx2"/>
              </a:buClr>
              <a:buFont typeface="Arial" panose="020B0604020202020204" pitchFamily="34" charset="0"/>
              <a:buChar char="•"/>
              <a:defRPr sz="1400">
                <a:solidFill>
                  <a:schemeClr val="accent1"/>
                </a:solidFill>
              </a:defRPr>
            </a:lvl4pPr>
            <a:lvl5pPr marL="977900" indent="-174625" defTabSz="314325">
              <a:buClr>
                <a:schemeClr val="tx2"/>
              </a:buClr>
              <a:buFont typeface="Arial" panose="020B0604020202020204" pitchFamily="34" charset="0"/>
              <a:buChar char="•"/>
              <a:defRPr sz="140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52413" y="348333"/>
            <a:ext cx="3749962" cy="369332"/>
          </a:xfrm>
          <a:prstGeom prst="rect">
            <a:avLst/>
          </a:prstGeom>
        </p:spPr>
        <p:txBody>
          <a:bodyPr wrap="square" lIns="0" tIns="0" rIns="0" bIns="0" anchor="ctr" anchorCtr="0">
            <a:spAutoFit/>
          </a:bodyPr>
          <a:lstStyle>
            <a:lvl1pPr algn="l">
              <a:defRPr sz="2400"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quarter" idx="14"/>
          </p:nvPr>
        </p:nvSpPr>
        <p:spPr>
          <a:xfrm>
            <a:off x="4240208" y="0"/>
            <a:ext cx="746127" cy="5143500"/>
          </a:xfrm>
          <a:prstGeom prst="rect">
            <a:avLst/>
          </a:prstGeom>
          <a:solidFill>
            <a:schemeClr val="tx2">
              <a:alpha val="80000"/>
            </a:schemeClr>
          </a:solidFill>
          <a:ln>
            <a:noFill/>
          </a:ln>
        </p:spPr>
        <p:txBody>
          <a:bodyPr/>
          <a:lstStyle>
            <a:lvl1pPr marL="0" indent="0">
              <a:buNone/>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112095A0-1F73-489F-8424-1FB5815769FC}"/>
              </a:ext>
            </a:extLst>
          </p:cNvPr>
          <p:cNvSpPr>
            <a:spLocks noGrp="1"/>
          </p:cNvSpPr>
          <p:nvPr>
            <p:ph type="sldNum" sz="quarter" idx="15"/>
          </p:nvPr>
        </p:nvSpPr>
        <p:spPr>
          <a:xfrm>
            <a:off x="1747838" y="4857750"/>
            <a:ext cx="525462" cy="92075"/>
          </a:xfrm>
          <a:prstGeom prst="rect">
            <a:avLst/>
          </a:prstGeom>
        </p:spPr>
        <p:txBody>
          <a:bodyPr vert="horz" wrap="square" lIns="0" tIns="0" rIns="0" bIns="0" numCol="1" anchor="ctr" anchorCtr="0" compatLnSpc="1">
            <a:prstTxWarp prst="textNoShape">
              <a:avLst/>
            </a:prstTxWarp>
            <a:spAutoFit/>
          </a:bodyPr>
          <a:lstStyle>
            <a:lvl1pPr eaLnBrk="1" hangingPunct="1">
              <a:defRPr sz="600">
                <a:solidFill>
                  <a:schemeClr val="bg2"/>
                </a:solidFill>
                <a:cs typeface="Arial" panose="020B0604020202020204" pitchFamily="34" charset="0"/>
              </a:defRPr>
            </a:lvl1pPr>
          </a:lstStyle>
          <a:p>
            <a:pPr>
              <a:defRPr/>
            </a:pPr>
            <a:r>
              <a:rPr lang="en-US" altLang="en-US"/>
              <a:t>Page </a:t>
            </a:r>
            <a:fld id="{9276FEFB-53CA-43D0-80BF-E3CDF9C61A49}" type="slidenum">
              <a:rPr lang="en-US" altLang="en-US" smtClean="0"/>
              <a:pPr>
                <a:defRPr/>
              </a:pPr>
              <a:t>‹#›</a:t>
            </a:fld>
            <a:endParaRPr lang="en-US" altLang="en-US"/>
          </a:p>
        </p:txBody>
      </p:sp>
      <p:sp>
        <p:nvSpPr>
          <p:cNvPr id="7" name="Footer Placeholder 4">
            <a:extLst>
              <a:ext uri="{FF2B5EF4-FFF2-40B4-BE49-F238E27FC236}">
                <a16:creationId xmlns:a16="http://schemas.microsoft.com/office/drawing/2014/main" id="{49F1D00D-BF9A-722D-AA8B-96FD6A0391B8}"/>
              </a:ext>
            </a:extLst>
          </p:cNvPr>
          <p:cNvSpPr>
            <a:spLocks noGrp="1"/>
          </p:cNvSpPr>
          <p:nvPr>
            <p:ph type="ftr" sz="quarter" idx="16"/>
          </p:nvPr>
        </p:nvSpPr>
        <p:spPr>
          <a:xfrm>
            <a:off x="252413" y="4857750"/>
            <a:ext cx="1509712" cy="92075"/>
          </a:xfrm>
          <a:prstGeom prst="rect">
            <a:avLst/>
          </a:prstGeom>
        </p:spPr>
        <p:txBody>
          <a:bodyPr vert="horz" wrap="square" lIns="0" tIns="0" rIns="0" bIns="0" rtlCol="0" anchor="ctr">
            <a:spAutoFit/>
          </a:bodyPr>
          <a:lstStyle>
            <a:lvl1pPr algn="l" defTabSz="457184" eaLnBrk="1" fontAlgn="auto" hangingPunct="1">
              <a:spcBef>
                <a:spcPts val="0"/>
              </a:spcBef>
              <a:spcAft>
                <a:spcPts val="0"/>
              </a:spcAft>
              <a:defRPr sz="600">
                <a:solidFill>
                  <a:schemeClr val="accent1"/>
                </a:solidFill>
                <a:latin typeface="Arial"/>
                <a:cs typeface="Arial"/>
              </a:defRPr>
            </a:lvl1pPr>
          </a:lstStyle>
          <a:p>
            <a:pPr>
              <a:defRPr/>
            </a:pPr>
            <a:r>
              <a:rPr lang="en-US"/>
              <a:t>Confidential Property of Schneider Electric |</a:t>
            </a:r>
          </a:p>
        </p:txBody>
      </p:sp>
    </p:spTree>
    <p:extLst>
      <p:ext uri="{BB962C8B-B14F-4D97-AF65-F5344CB8AC3E}">
        <p14:creationId xmlns:p14="http://schemas.microsoft.com/office/powerpoint/2010/main" val="4049450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
    <p:spTree>
      <p:nvGrpSpPr>
        <p:cNvPr id="1" name=""/>
        <p:cNvGrpSpPr/>
        <p:nvPr/>
      </p:nvGrpSpPr>
      <p:grpSpPr>
        <a:xfrm>
          <a:off x="0" y="0"/>
          <a:ext cx="0" cy="0"/>
          <a:chOff x="0" y="0"/>
          <a:chExt cx="0" cy="0"/>
        </a:xfrm>
      </p:grpSpPr>
      <p:pic>
        <p:nvPicPr>
          <p:cNvPr id="2" name="Picture 1" descr="schneider_LIO_Life-Green_RGB.png">
            <a:extLst>
              <a:ext uri="{FF2B5EF4-FFF2-40B4-BE49-F238E27FC236}">
                <a16:creationId xmlns:a16="http://schemas.microsoft.com/office/drawing/2014/main" id="{D5A0946A-D132-3E61-06D6-0BC55EF1929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67550" y="4494213"/>
            <a:ext cx="2041525"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258056" y="2175153"/>
            <a:ext cx="8633531" cy="369332"/>
          </a:xfrm>
          <a:prstGeom prst="rect">
            <a:avLst/>
          </a:prstGeom>
        </p:spPr>
        <p:txBody>
          <a:bodyPr lIns="0" tIns="0" rIns="0" bIns="0" anchor="ctr" anchorCtr="0">
            <a:noAutofit/>
          </a:bodyPr>
          <a:lstStyle>
            <a:lvl1pPr algn="l">
              <a:defRPr sz="2400" baseline="0">
                <a:solidFill>
                  <a:schemeClr val="tx2"/>
                </a:solidFill>
              </a:defRPr>
            </a:lvl1pPr>
          </a:lstStyle>
          <a:p>
            <a:r>
              <a:rPr lang="en-US"/>
              <a:t>Click to edit Master title style</a:t>
            </a:r>
            <a:endParaRPr lang="en-US" dirty="0"/>
          </a:p>
        </p:txBody>
      </p:sp>
      <p:sp>
        <p:nvSpPr>
          <p:cNvPr id="8" name="Text Placeholder 9"/>
          <p:cNvSpPr>
            <a:spLocks noGrp="1"/>
          </p:cNvSpPr>
          <p:nvPr>
            <p:ph type="body" sz="quarter" idx="11"/>
          </p:nvPr>
        </p:nvSpPr>
        <p:spPr>
          <a:xfrm>
            <a:off x="258056" y="2634497"/>
            <a:ext cx="8633531" cy="215444"/>
          </a:xfrm>
          <a:prstGeom prst="rect">
            <a:avLst/>
          </a:prstGeom>
        </p:spPr>
        <p:txBody>
          <a:bodyPr lIns="0" tIns="0" rIns="0" bIns="0" anchor="ctr" anchorCtr="0">
            <a:noAutofit/>
          </a:bodyPr>
          <a:lstStyle>
            <a:lvl1pPr marL="0" indent="0">
              <a:buNone/>
              <a:defRPr sz="1400" baseline="0">
                <a:solidFill>
                  <a:schemeClr val="accent1"/>
                </a:solidFill>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4030DC2C-C568-F11D-35D4-ABAD6DC9CF0A}"/>
              </a:ext>
            </a:extLst>
          </p:cNvPr>
          <p:cNvSpPr>
            <a:spLocks noGrp="1"/>
          </p:cNvSpPr>
          <p:nvPr>
            <p:ph type="sldNum" sz="quarter" idx="12"/>
          </p:nvPr>
        </p:nvSpPr>
        <p:spPr>
          <a:xfrm>
            <a:off x="1747838" y="4857750"/>
            <a:ext cx="525462" cy="92075"/>
          </a:xfrm>
          <a:prstGeom prst="rect">
            <a:avLst/>
          </a:prstGeom>
        </p:spPr>
        <p:txBody>
          <a:bodyPr vert="horz" wrap="square" lIns="0" tIns="0" rIns="0" bIns="0" numCol="1" anchor="ctr" anchorCtr="0" compatLnSpc="1">
            <a:prstTxWarp prst="textNoShape">
              <a:avLst/>
            </a:prstTxWarp>
            <a:spAutoFit/>
          </a:bodyPr>
          <a:lstStyle>
            <a:lvl1pPr eaLnBrk="1" hangingPunct="1">
              <a:defRPr sz="600">
                <a:solidFill>
                  <a:schemeClr val="bg2"/>
                </a:solidFill>
                <a:cs typeface="Arial" panose="020B0604020202020204" pitchFamily="34" charset="0"/>
              </a:defRPr>
            </a:lvl1pPr>
          </a:lstStyle>
          <a:p>
            <a:pPr>
              <a:defRPr/>
            </a:pPr>
            <a:r>
              <a:rPr lang="en-US" altLang="en-US"/>
              <a:t>Page </a:t>
            </a:r>
            <a:fld id="{13751D5A-70C3-4265-8FDF-C6ADBA312463}" type="slidenum">
              <a:rPr lang="en-US" altLang="en-US" smtClean="0"/>
              <a:pPr>
                <a:defRPr/>
              </a:pPr>
              <a:t>‹#›</a:t>
            </a:fld>
            <a:endParaRPr lang="en-US" altLang="en-US"/>
          </a:p>
        </p:txBody>
      </p:sp>
      <p:sp>
        <p:nvSpPr>
          <p:cNvPr id="5" name="Footer Placeholder 4">
            <a:extLst>
              <a:ext uri="{FF2B5EF4-FFF2-40B4-BE49-F238E27FC236}">
                <a16:creationId xmlns:a16="http://schemas.microsoft.com/office/drawing/2014/main" id="{3A18C7D9-D0EC-F06E-6D7C-483DED0EC1DF}"/>
              </a:ext>
            </a:extLst>
          </p:cNvPr>
          <p:cNvSpPr>
            <a:spLocks noGrp="1"/>
          </p:cNvSpPr>
          <p:nvPr>
            <p:ph type="ftr" sz="quarter" idx="13"/>
          </p:nvPr>
        </p:nvSpPr>
        <p:spPr>
          <a:xfrm>
            <a:off x="252413" y="4857750"/>
            <a:ext cx="1509712" cy="92075"/>
          </a:xfrm>
          <a:prstGeom prst="rect">
            <a:avLst/>
          </a:prstGeom>
        </p:spPr>
        <p:txBody>
          <a:bodyPr vert="horz" wrap="square" lIns="0" tIns="0" rIns="0" bIns="0" rtlCol="0" anchor="ctr">
            <a:spAutoFit/>
          </a:bodyPr>
          <a:lstStyle>
            <a:lvl1pPr algn="l" defTabSz="457184" eaLnBrk="1" fontAlgn="auto" hangingPunct="1">
              <a:spcBef>
                <a:spcPts val="0"/>
              </a:spcBef>
              <a:spcAft>
                <a:spcPts val="0"/>
              </a:spcAft>
              <a:defRPr sz="600">
                <a:solidFill>
                  <a:schemeClr val="accent1"/>
                </a:solidFill>
                <a:latin typeface="Arial"/>
                <a:cs typeface="Arial"/>
              </a:defRPr>
            </a:lvl1pPr>
          </a:lstStyle>
          <a:p>
            <a:pPr>
              <a:defRPr/>
            </a:pPr>
            <a:r>
              <a:rPr lang="en-US"/>
              <a:t>Confidential Property of Schneider Electric |</a:t>
            </a:r>
          </a:p>
        </p:txBody>
      </p:sp>
    </p:spTree>
    <p:extLst>
      <p:ext uri="{BB962C8B-B14F-4D97-AF65-F5344CB8AC3E}">
        <p14:creationId xmlns:p14="http://schemas.microsoft.com/office/powerpoint/2010/main" val="1750725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llout w Image Dark">
    <p:spTree>
      <p:nvGrpSpPr>
        <p:cNvPr id="1" name=""/>
        <p:cNvGrpSpPr/>
        <p:nvPr/>
      </p:nvGrpSpPr>
      <p:grpSpPr>
        <a:xfrm>
          <a:off x="0" y="0"/>
          <a:ext cx="0" cy="0"/>
          <a:chOff x="0" y="0"/>
          <a:chExt cx="0" cy="0"/>
        </a:xfrm>
      </p:grpSpPr>
      <p:pic>
        <p:nvPicPr>
          <p:cNvPr id="2" name="Picture 1" descr="schneider_LIO_Life-Green_RGB.png">
            <a:extLst>
              <a:ext uri="{FF2B5EF4-FFF2-40B4-BE49-F238E27FC236}">
                <a16:creationId xmlns:a16="http://schemas.microsoft.com/office/drawing/2014/main" id="{4D1FF6CE-7718-1858-6266-3702B67362F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67550" y="4494213"/>
            <a:ext cx="2041525"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p:cNvSpPr>
            <a:spLocks noGrp="1"/>
          </p:cNvSpPr>
          <p:nvPr>
            <p:ph type="subTitle" idx="1"/>
          </p:nvPr>
        </p:nvSpPr>
        <p:spPr>
          <a:xfrm>
            <a:off x="252413" y="2955454"/>
            <a:ext cx="8647111" cy="307777"/>
          </a:xfrm>
          <a:prstGeom prst="rect">
            <a:avLst/>
          </a:prstGeom>
        </p:spPr>
        <p:txBody>
          <a:bodyPr lIns="0" tIns="0" rIns="0" bIns="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 name="Picture Placeholder 5"/>
          <p:cNvSpPr>
            <a:spLocks noGrp="1"/>
          </p:cNvSpPr>
          <p:nvPr>
            <p:ph type="pic" sz="quarter" idx="10"/>
          </p:nvPr>
        </p:nvSpPr>
        <p:spPr>
          <a:xfrm>
            <a:off x="0" y="0"/>
            <a:ext cx="9144000" cy="5143500"/>
          </a:xfrm>
          <a:prstGeom prst="rect">
            <a:avLst/>
          </a:prstGeom>
          <a:solidFill>
            <a:srgbClr val="8E8F93">
              <a:alpha val="20000"/>
            </a:srgb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400" b="1">
                <a:solidFill>
                  <a:schemeClr val="accent6"/>
                </a:solidFill>
              </a:defRPr>
            </a:lvl1pPr>
          </a:lstStyle>
          <a:p>
            <a:pPr lvl="0"/>
            <a:r>
              <a:rPr lang="en-US" noProof="0"/>
              <a:t>Click icon to add picture</a:t>
            </a:r>
            <a:endParaRPr lang="en-US" noProof="0" dirty="0"/>
          </a:p>
        </p:txBody>
      </p:sp>
      <p:sp>
        <p:nvSpPr>
          <p:cNvPr id="4" name="Title 1"/>
          <p:cNvSpPr>
            <a:spLocks noGrp="1"/>
          </p:cNvSpPr>
          <p:nvPr>
            <p:ph type="ctrTitle"/>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bg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88F0265-02CE-0811-609D-DF4297371819}"/>
              </a:ext>
            </a:extLst>
          </p:cNvPr>
          <p:cNvSpPr>
            <a:spLocks noGrp="1"/>
          </p:cNvSpPr>
          <p:nvPr>
            <p:ph type="sldNum" sz="quarter" idx="11"/>
          </p:nvPr>
        </p:nvSpPr>
        <p:spPr>
          <a:xfrm>
            <a:off x="1747838" y="4857750"/>
            <a:ext cx="525462" cy="92075"/>
          </a:xfrm>
          <a:prstGeom prst="rect">
            <a:avLst/>
          </a:prstGeom>
        </p:spPr>
        <p:txBody>
          <a:bodyPr vert="horz" wrap="square" lIns="0" tIns="0" rIns="0" bIns="0" numCol="1" anchor="ctr" anchorCtr="0" compatLnSpc="1">
            <a:prstTxWarp prst="textNoShape">
              <a:avLst/>
            </a:prstTxWarp>
            <a:spAutoFit/>
          </a:bodyPr>
          <a:lstStyle>
            <a:lvl1pPr eaLnBrk="1" hangingPunct="1">
              <a:defRPr sz="600">
                <a:solidFill>
                  <a:srgbClr val="FFFFFF"/>
                </a:solidFill>
                <a:cs typeface="Arial" panose="020B0604020202020204" pitchFamily="34" charset="0"/>
              </a:defRPr>
            </a:lvl1pPr>
          </a:lstStyle>
          <a:p>
            <a:pPr>
              <a:defRPr/>
            </a:pPr>
            <a:r>
              <a:rPr lang="en-US" altLang="en-US"/>
              <a:t>Page </a:t>
            </a:r>
            <a:fld id="{858E12D9-257D-45BD-BCE4-D4035B9B15D8}" type="slidenum">
              <a:rPr lang="en-US" altLang="en-US" smtClean="0"/>
              <a:pPr>
                <a:defRPr/>
              </a:pPr>
              <a:t>‹#›</a:t>
            </a:fld>
            <a:endParaRPr lang="en-US" altLang="en-US"/>
          </a:p>
        </p:txBody>
      </p:sp>
      <p:sp>
        <p:nvSpPr>
          <p:cNvPr id="7" name="Footer Placeholder 4">
            <a:extLst>
              <a:ext uri="{FF2B5EF4-FFF2-40B4-BE49-F238E27FC236}">
                <a16:creationId xmlns:a16="http://schemas.microsoft.com/office/drawing/2014/main" id="{EE8B4CFA-8769-49A3-0C89-CFD4CF747F1B}"/>
              </a:ext>
            </a:extLst>
          </p:cNvPr>
          <p:cNvSpPr>
            <a:spLocks noGrp="1"/>
          </p:cNvSpPr>
          <p:nvPr>
            <p:ph type="ftr" sz="quarter" idx="12"/>
          </p:nvPr>
        </p:nvSpPr>
        <p:spPr>
          <a:xfrm>
            <a:off x="252413" y="4857750"/>
            <a:ext cx="1509712" cy="92075"/>
          </a:xfrm>
          <a:prstGeom prst="rect">
            <a:avLst/>
          </a:prstGeom>
        </p:spPr>
        <p:txBody>
          <a:bodyPr vert="horz" wrap="square" lIns="0" tIns="0" rIns="0" bIns="0" rtlCol="0" anchor="ctr">
            <a:spAutoFit/>
          </a:bodyPr>
          <a:lstStyle>
            <a:lvl1pPr algn="l" defTabSz="457184" eaLnBrk="1" fontAlgn="auto" hangingPunct="1">
              <a:spcBef>
                <a:spcPts val="0"/>
              </a:spcBef>
              <a:spcAft>
                <a:spcPts val="0"/>
              </a:spcAft>
              <a:defRPr sz="600">
                <a:solidFill>
                  <a:srgbClr val="FFFFFF"/>
                </a:solidFill>
                <a:latin typeface="Arial"/>
                <a:cs typeface="Arial"/>
              </a:defRPr>
            </a:lvl1pPr>
          </a:lstStyle>
          <a:p>
            <a:pPr>
              <a:defRPr/>
            </a:pPr>
            <a:r>
              <a:rPr lang="en-US"/>
              <a:t>Confidential Property of Schneider Electric |</a:t>
            </a:r>
          </a:p>
        </p:txBody>
      </p:sp>
    </p:spTree>
    <p:extLst>
      <p:ext uri="{BB962C8B-B14F-4D97-AF65-F5344CB8AC3E}">
        <p14:creationId xmlns:p14="http://schemas.microsoft.com/office/powerpoint/2010/main" val="142413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063" r:id="rId1"/>
    <p:sldLayoutId id="2147485064" r:id="rId2"/>
    <p:sldLayoutId id="2147485065" r:id="rId3"/>
    <p:sldLayoutId id="2147485066" r:id="rId4"/>
    <p:sldLayoutId id="2147485067" r:id="rId5"/>
    <p:sldLayoutId id="2147485068" r:id="rId6"/>
    <p:sldLayoutId id="2147485069" r:id="rId7"/>
    <p:sldLayoutId id="2147485070" r:id="rId8"/>
    <p:sldLayoutId id="2147485071" r:id="rId9"/>
    <p:sldLayoutId id="2147485072" r:id="rId10"/>
    <p:sldLayoutId id="2147485073" r:id="rId11"/>
    <p:sldLayoutId id="2147485074" r:id="rId12"/>
    <p:sldLayoutId id="2147485075" r:id="rId13"/>
    <p:sldLayoutId id="2147485076" r:id="rId14"/>
    <p:sldLayoutId id="2147485077" r:id="rId15"/>
    <p:sldLayoutId id="2147485078" r:id="rId16"/>
  </p:sldLayoutIdLst>
  <p:hf hdr="0" dt="0"/>
  <p:txStyles>
    <p:titleStyle>
      <a:lvl1pPr algn="ctr" defTabSz="455613" rtl="0" eaLnBrk="0" fontAlgn="base" hangingPunct="0">
        <a:spcBef>
          <a:spcPct val="0"/>
        </a:spcBef>
        <a:spcAft>
          <a:spcPct val="0"/>
        </a:spcAft>
        <a:defRPr sz="4400" kern="1200">
          <a:solidFill>
            <a:schemeClr val="tx1"/>
          </a:solidFill>
          <a:latin typeface="+mj-lt"/>
          <a:ea typeface="+mj-ea"/>
          <a:cs typeface="+mj-cs"/>
        </a:defRPr>
      </a:lvl1pPr>
      <a:lvl2pPr algn="ctr" defTabSz="455613" rtl="0" eaLnBrk="0" fontAlgn="base" hangingPunct="0">
        <a:spcBef>
          <a:spcPct val="0"/>
        </a:spcBef>
        <a:spcAft>
          <a:spcPct val="0"/>
        </a:spcAft>
        <a:defRPr sz="4400">
          <a:solidFill>
            <a:schemeClr val="tx1"/>
          </a:solidFill>
          <a:latin typeface="Arial" panose="020B0604020202020204" pitchFamily="34" charset="0"/>
        </a:defRPr>
      </a:lvl2pPr>
      <a:lvl3pPr algn="ctr" defTabSz="455613" rtl="0" eaLnBrk="0" fontAlgn="base" hangingPunct="0">
        <a:spcBef>
          <a:spcPct val="0"/>
        </a:spcBef>
        <a:spcAft>
          <a:spcPct val="0"/>
        </a:spcAft>
        <a:defRPr sz="4400">
          <a:solidFill>
            <a:schemeClr val="tx1"/>
          </a:solidFill>
          <a:latin typeface="Arial" panose="020B0604020202020204" pitchFamily="34" charset="0"/>
        </a:defRPr>
      </a:lvl3pPr>
      <a:lvl4pPr algn="ctr" defTabSz="455613" rtl="0" eaLnBrk="0" fontAlgn="base" hangingPunct="0">
        <a:spcBef>
          <a:spcPct val="0"/>
        </a:spcBef>
        <a:spcAft>
          <a:spcPct val="0"/>
        </a:spcAft>
        <a:defRPr sz="4400">
          <a:solidFill>
            <a:schemeClr val="tx1"/>
          </a:solidFill>
          <a:latin typeface="Arial" panose="020B0604020202020204" pitchFamily="34" charset="0"/>
        </a:defRPr>
      </a:lvl4pPr>
      <a:lvl5pPr algn="ctr" defTabSz="455613" rtl="0" eaLnBrk="0" fontAlgn="base" hangingPunct="0">
        <a:spcBef>
          <a:spcPct val="0"/>
        </a:spcBef>
        <a:spcAft>
          <a:spcPct val="0"/>
        </a:spcAft>
        <a:defRPr sz="4400">
          <a:solidFill>
            <a:schemeClr val="tx1"/>
          </a:solidFill>
          <a:latin typeface="Arial" panose="020B0604020202020204" pitchFamily="34" charset="0"/>
        </a:defRPr>
      </a:lvl5pPr>
      <a:lvl6pPr marL="457200" algn="ctr" defTabSz="455613" rtl="0" fontAlgn="base">
        <a:spcBef>
          <a:spcPct val="0"/>
        </a:spcBef>
        <a:spcAft>
          <a:spcPct val="0"/>
        </a:spcAft>
        <a:defRPr sz="4400">
          <a:solidFill>
            <a:schemeClr val="tx1"/>
          </a:solidFill>
          <a:latin typeface="Arial" panose="020B0604020202020204" pitchFamily="34" charset="0"/>
        </a:defRPr>
      </a:lvl6pPr>
      <a:lvl7pPr marL="914400" algn="ctr" defTabSz="455613" rtl="0" fontAlgn="base">
        <a:spcBef>
          <a:spcPct val="0"/>
        </a:spcBef>
        <a:spcAft>
          <a:spcPct val="0"/>
        </a:spcAft>
        <a:defRPr sz="4400">
          <a:solidFill>
            <a:schemeClr val="tx1"/>
          </a:solidFill>
          <a:latin typeface="Arial" panose="020B0604020202020204" pitchFamily="34" charset="0"/>
        </a:defRPr>
      </a:lvl7pPr>
      <a:lvl8pPr marL="1371600" algn="ctr" defTabSz="455613" rtl="0" fontAlgn="base">
        <a:spcBef>
          <a:spcPct val="0"/>
        </a:spcBef>
        <a:spcAft>
          <a:spcPct val="0"/>
        </a:spcAft>
        <a:defRPr sz="4400">
          <a:solidFill>
            <a:schemeClr val="tx1"/>
          </a:solidFill>
          <a:latin typeface="Arial" panose="020B0604020202020204" pitchFamily="34" charset="0"/>
        </a:defRPr>
      </a:lvl8pPr>
      <a:lvl9pPr marL="1828800" algn="ctr" defTabSz="455613" rtl="0" fontAlgn="base">
        <a:spcBef>
          <a:spcPct val="0"/>
        </a:spcBef>
        <a:spcAft>
          <a:spcPct val="0"/>
        </a:spcAft>
        <a:defRPr sz="4400">
          <a:solidFill>
            <a:schemeClr val="tx1"/>
          </a:solidFill>
          <a:latin typeface="Arial" panose="020B0604020202020204" pitchFamily="34" charset="0"/>
        </a:defRPr>
      </a:lvl9pPr>
    </p:titleStyle>
    <p:bodyStyle>
      <a:lvl1pPr marL="341313" indent="-341313" algn="l" defTabSz="4556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4556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4556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4556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4556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11" indent="-228592" algn="l" defTabSz="457184" rtl="0" eaLnBrk="1" latinLnBrk="0" hangingPunct="1">
        <a:spcBef>
          <a:spcPct val="20000"/>
        </a:spcBef>
        <a:buFont typeface="Arial"/>
        <a:buChar char="•"/>
        <a:defRPr sz="2000" kern="1200">
          <a:solidFill>
            <a:schemeClr val="tx1"/>
          </a:solidFill>
          <a:latin typeface="+mn-lt"/>
          <a:ea typeface="+mn-ea"/>
          <a:cs typeface="+mn-cs"/>
        </a:defRPr>
      </a:lvl6pPr>
      <a:lvl7pPr marL="2971695" indent="-228592" algn="l" defTabSz="457184" rtl="0" eaLnBrk="1" latinLnBrk="0" hangingPunct="1">
        <a:spcBef>
          <a:spcPct val="20000"/>
        </a:spcBef>
        <a:buFont typeface="Arial"/>
        <a:buChar char="•"/>
        <a:defRPr sz="2000" kern="1200">
          <a:solidFill>
            <a:schemeClr val="tx1"/>
          </a:solidFill>
          <a:latin typeface="+mn-lt"/>
          <a:ea typeface="+mn-ea"/>
          <a:cs typeface="+mn-cs"/>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0C369EC-8D5C-528A-F785-EA25CB191CA2}"/>
              </a:ext>
            </a:extLst>
          </p:cNvPr>
          <p:cNvSpPr>
            <a:spLocks noGrp="1" noChangeArrowheads="1"/>
          </p:cNvSpPr>
          <p:nvPr>
            <p:ph type="title"/>
          </p:nvPr>
        </p:nvSpPr>
        <p:spPr bwMode="auto">
          <a:xfrm>
            <a:off x="258763" y="230188"/>
            <a:ext cx="8632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Title</a:t>
            </a:r>
          </a:p>
        </p:txBody>
      </p:sp>
      <p:sp>
        <p:nvSpPr>
          <p:cNvPr id="11" name="Text Placeholder 2">
            <a:extLst>
              <a:ext uri="{FF2B5EF4-FFF2-40B4-BE49-F238E27FC236}">
                <a16:creationId xmlns:a16="http://schemas.microsoft.com/office/drawing/2014/main" id="{76251520-082C-E560-432F-5CA343349AAA}"/>
              </a:ext>
            </a:extLst>
          </p:cNvPr>
          <p:cNvSpPr>
            <a:spLocks noGrp="1"/>
          </p:cNvSpPr>
          <p:nvPr>
            <p:ph type="body" idx="1"/>
          </p:nvPr>
        </p:nvSpPr>
        <p:spPr>
          <a:xfrm>
            <a:off x="252413" y="1203325"/>
            <a:ext cx="8639175" cy="317658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
        <p:nvSpPr>
          <p:cNvPr id="12" name="Slide Number Placeholder 5">
            <a:extLst>
              <a:ext uri="{FF2B5EF4-FFF2-40B4-BE49-F238E27FC236}">
                <a16:creationId xmlns:a16="http://schemas.microsoft.com/office/drawing/2014/main" id="{6D1BDDCC-2CBC-0BCF-1447-7AA73F209CDE}"/>
              </a:ext>
            </a:extLst>
          </p:cNvPr>
          <p:cNvSpPr>
            <a:spLocks noGrp="1"/>
          </p:cNvSpPr>
          <p:nvPr>
            <p:ph type="sldNum" sz="quarter" idx="4"/>
          </p:nvPr>
        </p:nvSpPr>
        <p:spPr>
          <a:xfrm>
            <a:off x="1747838" y="4857750"/>
            <a:ext cx="525462" cy="92075"/>
          </a:xfrm>
          <a:prstGeom prst="rect">
            <a:avLst/>
          </a:prstGeom>
        </p:spPr>
        <p:txBody>
          <a:bodyPr vert="horz" wrap="square" lIns="0" tIns="0" rIns="0" bIns="0" numCol="1" anchor="ctr" anchorCtr="0" compatLnSpc="1">
            <a:prstTxWarp prst="textNoShape">
              <a:avLst/>
            </a:prstTxWarp>
            <a:spAutoFit/>
          </a:bodyPr>
          <a:lstStyle>
            <a:lvl1pPr eaLnBrk="1" hangingPunct="1">
              <a:defRPr sz="600">
                <a:solidFill>
                  <a:schemeClr val="bg2"/>
                </a:solidFill>
                <a:cs typeface="Arial" panose="020B0604020202020204" pitchFamily="34" charset="0"/>
              </a:defRPr>
            </a:lvl1pPr>
          </a:lstStyle>
          <a:p>
            <a:pPr>
              <a:defRPr/>
            </a:pPr>
            <a:r>
              <a:rPr lang="en-US" altLang="en-US"/>
              <a:t>Page </a:t>
            </a:r>
            <a:fld id="{BAB72263-A010-4355-9492-3627CF8E2F11}" type="slidenum">
              <a:rPr lang="en-US" altLang="en-US" smtClean="0"/>
              <a:pPr>
                <a:defRPr/>
              </a:pPr>
              <a:t>‹#›</a:t>
            </a:fld>
            <a:endParaRPr lang="en-US" altLang="en-US"/>
          </a:p>
        </p:txBody>
      </p:sp>
      <p:sp>
        <p:nvSpPr>
          <p:cNvPr id="13" name="Footer Placeholder 4">
            <a:extLst>
              <a:ext uri="{FF2B5EF4-FFF2-40B4-BE49-F238E27FC236}">
                <a16:creationId xmlns:a16="http://schemas.microsoft.com/office/drawing/2014/main" id="{888F2AEC-AB59-A408-63BE-42103FDA4B0F}"/>
              </a:ext>
            </a:extLst>
          </p:cNvPr>
          <p:cNvSpPr>
            <a:spLocks noGrp="1"/>
          </p:cNvSpPr>
          <p:nvPr>
            <p:ph type="ftr" sz="quarter" idx="3"/>
          </p:nvPr>
        </p:nvSpPr>
        <p:spPr>
          <a:xfrm>
            <a:off x="252413" y="4857750"/>
            <a:ext cx="1509712" cy="92075"/>
          </a:xfrm>
          <a:prstGeom prst="rect">
            <a:avLst/>
          </a:prstGeom>
        </p:spPr>
        <p:txBody>
          <a:bodyPr vert="horz" wrap="square" lIns="0" tIns="0" rIns="0" bIns="0" rtlCol="0" anchor="ctr">
            <a:spAutoFit/>
          </a:bodyPr>
          <a:lstStyle>
            <a:lvl1pPr algn="l" defTabSz="457184" eaLnBrk="1" fontAlgn="auto" hangingPunct="1">
              <a:spcBef>
                <a:spcPts val="0"/>
              </a:spcBef>
              <a:spcAft>
                <a:spcPts val="0"/>
              </a:spcAft>
              <a:defRPr sz="600">
                <a:solidFill>
                  <a:schemeClr val="accent1"/>
                </a:solidFill>
                <a:latin typeface="Arial"/>
                <a:cs typeface="Arial"/>
              </a:defRPr>
            </a:lvl1pPr>
          </a:lstStyle>
          <a:p>
            <a:pPr>
              <a:defRPr/>
            </a:pPr>
            <a:r>
              <a:rPr lang="en-US"/>
              <a:t>Confidential Property of Schneider Electric |</a:t>
            </a:r>
          </a:p>
        </p:txBody>
      </p:sp>
    </p:spTree>
  </p:cSld>
  <p:clrMap bg1="lt1" tx1="dk1" bg2="lt2" tx2="dk2" accent1="accent1" accent2="accent2" accent3="accent3" accent4="accent4" accent5="accent5" accent6="accent6" hlink="hlink" folHlink="folHlink"/>
  <p:sldLayoutIdLst>
    <p:sldLayoutId id="2147485079" r:id="rId1"/>
    <p:sldLayoutId id="2147485055" r:id="rId2"/>
    <p:sldLayoutId id="2147485056" r:id="rId3"/>
    <p:sldLayoutId id="2147485057" r:id="rId4"/>
    <p:sldLayoutId id="2147485058" r:id="rId5"/>
    <p:sldLayoutId id="2147485080" r:id="rId6"/>
    <p:sldLayoutId id="2147485059" r:id="rId7"/>
    <p:sldLayoutId id="2147485060" r:id="rId8"/>
    <p:sldLayoutId id="2147485081" r:id="rId9"/>
    <p:sldLayoutId id="2147485061" r:id="rId10"/>
    <p:sldLayoutId id="2147485082" r:id="rId11"/>
    <p:sldLayoutId id="2147485062" r:id="rId12"/>
    <p:sldLayoutId id="2147485083" r:id="rId13"/>
  </p:sldLayoutIdLst>
  <p:hf hdr="0" dt="0"/>
  <p:txStyles>
    <p:titleStyle>
      <a:lvl1pPr algn="l" defTabSz="455613" rtl="0" eaLnBrk="0" fontAlgn="base" hangingPunct="0">
        <a:spcBef>
          <a:spcPct val="0"/>
        </a:spcBef>
        <a:spcAft>
          <a:spcPct val="0"/>
        </a:spcAft>
        <a:defRPr sz="2400" kern="1200">
          <a:solidFill>
            <a:srgbClr val="36C746"/>
          </a:solidFill>
          <a:latin typeface="Arial"/>
          <a:ea typeface="+mj-ea"/>
          <a:cs typeface="Arial"/>
        </a:defRPr>
      </a:lvl1pPr>
      <a:lvl2pPr algn="l" defTabSz="455613" rtl="0" eaLnBrk="0" fontAlgn="base" hangingPunct="0">
        <a:spcBef>
          <a:spcPct val="0"/>
        </a:spcBef>
        <a:spcAft>
          <a:spcPct val="0"/>
        </a:spcAft>
        <a:defRPr sz="2400">
          <a:solidFill>
            <a:srgbClr val="36C746"/>
          </a:solidFill>
          <a:latin typeface="Arial" panose="020B0604020202020204" pitchFamily="34" charset="0"/>
          <a:cs typeface="Arial" panose="020B0604020202020204" pitchFamily="34" charset="0"/>
        </a:defRPr>
      </a:lvl2pPr>
      <a:lvl3pPr algn="l" defTabSz="455613" rtl="0" eaLnBrk="0" fontAlgn="base" hangingPunct="0">
        <a:spcBef>
          <a:spcPct val="0"/>
        </a:spcBef>
        <a:spcAft>
          <a:spcPct val="0"/>
        </a:spcAft>
        <a:defRPr sz="2400">
          <a:solidFill>
            <a:srgbClr val="36C746"/>
          </a:solidFill>
          <a:latin typeface="Arial" panose="020B0604020202020204" pitchFamily="34" charset="0"/>
          <a:cs typeface="Arial" panose="020B0604020202020204" pitchFamily="34" charset="0"/>
        </a:defRPr>
      </a:lvl3pPr>
      <a:lvl4pPr algn="l" defTabSz="455613" rtl="0" eaLnBrk="0" fontAlgn="base" hangingPunct="0">
        <a:spcBef>
          <a:spcPct val="0"/>
        </a:spcBef>
        <a:spcAft>
          <a:spcPct val="0"/>
        </a:spcAft>
        <a:defRPr sz="2400">
          <a:solidFill>
            <a:srgbClr val="36C746"/>
          </a:solidFill>
          <a:latin typeface="Arial" panose="020B0604020202020204" pitchFamily="34" charset="0"/>
          <a:cs typeface="Arial" panose="020B0604020202020204" pitchFamily="34" charset="0"/>
        </a:defRPr>
      </a:lvl4pPr>
      <a:lvl5pPr algn="l" defTabSz="455613" rtl="0" eaLnBrk="0" fontAlgn="base" hangingPunct="0">
        <a:spcBef>
          <a:spcPct val="0"/>
        </a:spcBef>
        <a:spcAft>
          <a:spcPct val="0"/>
        </a:spcAft>
        <a:defRPr sz="2400">
          <a:solidFill>
            <a:srgbClr val="36C746"/>
          </a:solidFill>
          <a:latin typeface="Arial" panose="020B0604020202020204" pitchFamily="34" charset="0"/>
          <a:cs typeface="Arial" panose="020B0604020202020204" pitchFamily="34" charset="0"/>
        </a:defRPr>
      </a:lvl5pPr>
      <a:lvl6pPr marL="457200" algn="l" defTabSz="455613" rtl="0" fontAlgn="base">
        <a:spcBef>
          <a:spcPct val="0"/>
        </a:spcBef>
        <a:spcAft>
          <a:spcPct val="0"/>
        </a:spcAft>
        <a:defRPr sz="2400">
          <a:solidFill>
            <a:srgbClr val="36C746"/>
          </a:solidFill>
          <a:latin typeface="Arial" panose="020B0604020202020204" pitchFamily="34" charset="0"/>
          <a:cs typeface="Arial" panose="020B0604020202020204" pitchFamily="34" charset="0"/>
        </a:defRPr>
      </a:lvl6pPr>
      <a:lvl7pPr marL="914400" algn="l" defTabSz="455613" rtl="0" fontAlgn="base">
        <a:spcBef>
          <a:spcPct val="0"/>
        </a:spcBef>
        <a:spcAft>
          <a:spcPct val="0"/>
        </a:spcAft>
        <a:defRPr sz="2400">
          <a:solidFill>
            <a:srgbClr val="36C746"/>
          </a:solidFill>
          <a:latin typeface="Arial" panose="020B0604020202020204" pitchFamily="34" charset="0"/>
          <a:cs typeface="Arial" panose="020B0604020202020204" pitchFamily="34" charset="0"/>
        </a:defRPr>
      </a:lvl7pPr>
      <a:lvl8pPr marL="1371600" algn="l" defTabSz="455613" rtl="0" fontAlgn="base">
        <a:spcBef>
          <a:spcPct val="0"/>
        </a:spcBef>
        <a:spcAft>
          <a:spcPct val="0"/>
        </a:spcAft>
        <a:defRPr sz="2400">
          <a:solidFill>
            <a:srgbClr val="36C746"/>
          </a:solidFill>
          <a:latin typeface="Arial" panose="020B0604020202020204" pitchFamily="34" charset="0"/>
          <a:cs typeface="Arial" panose="020B0604020202020204" pitchFamily="34" charset="0"/>
        </a:defRPr>
      </a:lvl8pPr>
      <a:lvl9pPr marL="1828800" algn="l" defTabSz="455613" rtl="0" fontAlgn="base">
        <a:spcBef>
          <a:spcPct val="0"/>
        </a:spcBef>
        <a:spcAft>
          <a:spcPct val="0"/>
        </a:spcAft>
        <a:defRPr sz="2400">
          <a:solidFill>
            <a:srgbClr val="36C746"/>
          </a:solidFill>
          <a:latin typeface="Arial" panose="020B0604020202020204" pitchFamily="34" charset="0"/>
          <a:cs typeface="Arial" panose="020B0604020202020204" pitchFamily="34" charset="0"/>
        </a:defRPr>
      </a:lvl9pPr>
    </p:titleStyle>
    <p:bodyStyle>
      <a:lvl1pPr marL="171450" indent="-155575" algn="l" defTabSz="455613" rtl="0" eaLnBrk="0" fontAlgn="base" hangingPunct="0">
        <a:spcBef>
          <a:spcPts val="500"/>
        </a:spcBef>
        <a:spcAft>
          <a:spcPts val="500"/>
        </a:spcAft>
        <a:buClr>
          <a:schemeClr val="bg2"/>
        </a:buClr>
        <a:buFont typeface="Arial" panose="020B0604020202020204" pitchFamily="34" charset="0"/>
        <a:defRPr sz="1500" kern="1200">
          <a:solidFill>
            <a:schemeClr val="accent1"/>
          </a:solidFill>
          <a:latin typeface="Arial"/>
          <a:ea typeface="+mn-ea"/>
          <a:cs typeface="Arial"/>
        </a:defRPr>
      </a:lvl1pPr>
      <a:lvl2pPr marL="360363" indent="-180975" algn="l" defTabSz="446088" rtl="0" eaLnBrk="0" fontAlgn="base" hangingPunct="0">
        <a:spcBef>
          <a:spcPts val="500"/>
        </a:spcBef>
        <a:spcAft>
          <a:spcPts val="500"/>
        </a:spcAft>
        <a:buClr>
          <a:srgbClr val="36C746"/>
        </a:buClr>
        <a:buFont typeface="Arial" panose="020B0604020202020204" pitchFamily="34" charset="0"/>
        <a:buChar char="•"/>
        <a:defRPr sz="1400" kern="1200">
          <a:solidFill>
            <a:schemeClr val="accent1"/>
          </a:solidFill>
          <a:latin typeface="Arial"/>
          <a:ea typeface="+mn-ea"/>
          <a:cs typeface="Arial"/>
        </a:defRPr>
      </a:lvl2pPr>
      <a:lvl3pPr marL="536575" indent="-177800" algn="l" defTabSz="455613" rtl="0" eaLnBrk="0" fontAlgn="base" hangingPunct="0">
        <a:spcBef>
          <a:spcPts val="500"/>
        </a:spcBef>
        <a:spcAft>
          <a:spcPts val="500"/>
        </a:spcAft>
        <a:buClr>
          <a:srgbClr val="36C746"/>
        </a:buClr>
        <a:buFont typeface="Arial" panose="020B0604020202020204" pitchFamily="34" charset="0"/>
        <a:buChar char="‒"/>
        <a:defRPr sz="1300" kern="1200">
          <a:solidFill>
            <a:schemeClr val="accent1"/>
          </a:solidFill>
          <a:latin typeface="Arial"/>
          <a:ea typeface="+mn-ea"/>
          <a:cs typeface="Arial"/>
        </a:defRPr>
      </a:lvl3pPr>
      <a:lvl4pPr marL="717550" indent="-177800" algn="l" defTabSz="455613" rtl="0" eaLnBrk="0" fontAlgn="base" hangingPunct="0">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5350" indent="-184150" algn="l" defTabSz="455613" rtl="0" eaLnBrk="0" fontAlgn="base" hangingPunct="0">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6080" indent="-182874" algn="l" defTabSz="457184"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6080" indent="-182874" algn="l" defTabSz="457184"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084" r:id="rId1"/>
    <p:sldLayoutId id="2147485085" r:id="rId2"/>
    <p:sldLayoutId id="2147485086" r:id="rId3"/>
    <p:sldLayoutId id="2147485087" r:id="rId4"/>
    <p:sldLayoutId id="2147485088" r:id="rId5"/>
    <p:sldLayoutId id="2147485089" r:id="rId6"/>
    <p:sldLayoutId id="2147485090" r:id="rId7"/>
    <p:sldLayoutId id="2147485091" r:id="rId8"/>
    <p:sldLayoutId id="2147485092" r:id="rId9"/>
    <p:sldLayoutId id="2147485093" r:id="rId10"/>
    <p:sldLayoutId id="2147485094" r:id="rId11"/>
    <p:sldLayoutId id="2147485095" r:id="rId12"/>
    <p:sldLayoutId id="2147485096" r:id="rId13"/>
    <p:sldLayoutId id="2147485097" r:id="rId14"/>
    <p:sldLayoutId id="2147485098" r:id="rId15"/>
    <p:sldLayoutId id="2147485099" r:id="rId16"/>
    <p:sldLayoutId id="2147485100" r:id="rId17"/>
    <p:sldLayoutId id="2147485101" r:id="rId18"/>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emf"/><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7.jpeg"/><Relationship Id="rId1" Type="http://schemas.openxmlformats.org/officeDocument/2006/relationships/slideLayout" Target="../slideLayouts/slideLayout34.xml"/><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0951BF-F555-0082-372A-B9C78221310E}"/>
              </a:ext>
            </a:extLst>
          </p:cNvPr>
          <p:cNvSpPr/>
          <p:nvPr/>
        </p:nvSpPr>
        <p:spPr>
          <a:xfrm>
            <a:off x="0" y="4452938"/>
            <a:ext cx="9144000" cy="69056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184" eaLnBrk="1" fontAlgn="auto" hangingPunct="1">
              <a:spcBef>
                <a:spcPts val="0"/>
              </a:spcBef>
              <a:spcAft>
                <a:spcPts val="0"/>
              </a:spcAft>
              <a:defRPr/>
            </a:pPr>
            <a:endParaRPr lang="en-US"/>
          </a:p>
        </p:txBody>
      </p:sp>
      <p:pic>
        <p:nvPicPr>
          <p:cNvPr id="2" name="Picture Placeholder 1">
            <a:extLst>
              <a:ext uri="{FF2B5EF4-FFF2-40B4-BE49-F238E27FC236}">
                <a16:creationId xmlns:a16="http://schemas.microsoft.com/office/drawing/2014/main" id="{018C05E5-E864-3367-20AC-45A6D5CEC8AC}"/>
              </a:ext>
            </a:extLst>
          </p:cNvPr>
          <p:cNvPicPr>
            <a:picLocks noGrp="1" noChangeAspect="1"/>
          </p:cNvPicPr>
          <p:nvPr>
            <p:ph type="pic" sz="quarter" idx="14"/>
          </p:nvPr>
        </p:nvPicPr>
        <p:blipFill>
          <a:blip r:embed="rId3"/>
          <a:stretch>
            <a:fillRect/>
          </a:stretch>
        </p:blipFill>
        <p:spPr>
          <a:xfrm>
            <a:off x="0" y="0"/>
            <a:ext cx="9144000" cy="4271963"/>
          </a:xfrm>
        </p:spPr>
      </p:pic>
      <p:sp>
        <p:nvSpPr>
          <p:cNvPr id="44036" name="Title 11">
            <a:extLst>
              <a:ext uri="{FF2B5EF4-FFF2-40B4-BE49-F238E27FC236}">
                <a16:creationId xmlns:a16="http://schemas.microsoft.com/office/drawing/2014/main" id="{F812A228-C88C-9E41-EB1A-8543BC188944}"/>
              </a:ext>
            </a:extLst>
          </p:cNvPr>
          <p:cNvSpPr>
            <a:spLocks noGrp="1" noChangeArrowheads="1"/>
          </p:cNvSpPr>
          <p:nvPr>
            <p:ph type="ctrTitle"/>
          </p:nvPr>
        </p:nvSpPr>
        <p:spPr bwMode="auto">
          <a:xfrm>
            <a:off x="234950" y="180975"/>
            <a:ext cx="8674100" cy="554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buFontTx/>
              <a:buNone/>
            </a:pPr>
            <a:r>
              <a:rPr lang="en-US" altLang="zh-CN" b="1">
                <a:ea typeface="SimSun" panose="02010600030101010101" pitchFamily="2" charset="-122"/>
              </a:rPr>
              <a:t>Andover R&amp;D Center</a:t>
            </a:r>
            <a:endParaRPr lang="en-US" altLang="en-US"/>
          </a:p>
        </p:txBody>
      </p:sp>
      <p:sp>
        <p:nvSpPr>
          <p:cNvPr id="44037" name="Text Placeholder 14">
            <a:extLst>
              <a:ext uri="{FF2B5EF4-FFF2-40B4-BE49-F238E27FC236}">
                <a16:creationId xmlns:a16="http://schemas.microsoft.com/office/drawing/2014/main" id="{92672237-F443-3219-503E-D5414964AFEC}"/>
              </a:ext>
            </a:extLst>
          </p:cNvPr>
          <p:cNvSpPr>
            <a:spLocks noGrp="1" noChangeArrowheads="1"/>
          </p:cNvSpPr>
          <p:nvPr>
            <p:ph type="body" sz="quarter" idx="15"/>
          </p:nvPr>
        </p:nvSpPr>
        <p:spPr bwMode="auto">
          <a:xfrm>
            <a:off x="0" y="3744913"/>
            <a:ext cx="9144000" cy="523875"/>
          </a:xfrm>
          <a:solidFill>
            <a:schemeClr val="tx2">
              <a:alpha val="79999"/>
            </a:scheme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177800" indent="-1588" eaLnBrk="1" hangingPunct="1"/>
            <a:r>
              <a:rPr lang="en-US" altLang="en-US" sz="2400"/>
              <a:t>700+ employees			236K sq. ft of space			39 labs</a:t>
            </a:r>
          </a:p>
        </p:txBody>
      </p:sp>
      <p:pic>
        <p:nvPicPr>
          <p:cNvPr id="44038" name="Picture 5">
            <a:extLst>
              <a:ext uri="{FF2B5EF4-FFF2-40B4-BE49-F238E27FC236}">
                <a16:creationId xmlns:a16="http://schemas.microsoft.com/office/drawing/2014/main" id="{63C42ABC-9A2C-5F1A-340A-DF13B0997B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9550" y="390525"/>
            <a:ext cx="1231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TextBox 2">
            <a:extLst>
              <a:ext uri="{FF2B5EF4-FFF2-40B4-BE49-F238E27FC236}">
                <a16:creationId xmlns:a16="http://schemas.microsoft.com/office/drawing/2014/main" id="{A5EFFA81-8A2F-C435-7D5E-3F24A55FB285}"/>
              </a:ext>
            </a:extLst>
          </p:cNvPr>
          <p:cNvSpPr txBox="1">
            <a:spLocks noChangeArrowheads="1"/>
          </p:cNvSpPr>
          <p:nvPr/>
        </p:nvSpPr>
        <p:spPr bwMode="auto">
          <a:xfrm>
            <a:off x="5087938" y="4521200"/>
            <a:ext cx="4440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36C746"/>
                </a:solidFill>
              </a:rPr>
              <a:t>19,000 Visitors each year</a:t>
            </a:r>
          </a:p>
        </p:txBody>
      </p:sp>
      <p:sp>
        <p:nvSpPr>
          <p:cNvPr id="44040" name="TextBox 6">
            <a:extLst>
              <a:ext uri="{FF2B5EF4-FFF2-40B4-BE49-F238E27FC236}">
                <a16:creationId xmlns:a16="http://schemas.microsoft.com/office/drawing/2014/main" id="{C5E89E27-0B83-7AC9-ABF3-C46B13DB8801}"/>
              </a:ext>
            </a:extLst>
          </p:cNvPr>
          <p:cNvSpPr txBox="1">
            <a:spLocks noChangeArrowheads="1"/>
          </p:cNvSpPr>
          <p:nvPr/>
        </p:nvSpPr>
        <p:spPr bwMode="auto">
          <a:xfrm>
            <a:off x="384175" y="4521200"/>
            <a:ext cx="4441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36C746"/>
                </a:solidFill>
              </a:rPr>
              <a:t>$14 million SE equipment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Content Placeholder 5" descr="A picture containing text, indoor, green, several&#10;&#10;Description automatically generated">
            <a:extLst>
              <a:ext uri="{FF2B5EF4-FFF2-40B4-BE49-F238E27FC236}">
                <a16:creationId xmlns:a16="http://schemas.microsoft.com/office/drawing/2014/main" id="{DA323C75-5FE7-AB18-9C42-7052FE8CCA52}"/>
              </a:ext>
            </a:extLst>
          </p:cNvPr>
          <p:cNvPicPr>
            <a:picLocks noGrp="1" noChangeAspect="1" noChangeArrowheads="1"/>
          </p:cNvPicPr>
          <p:nvPr>
            <p:ph sz="quarter" idx="12"/>
          </p:nvPr>
        </p:nvPicPr>
        <p:blipFill>
          <a:blip r:embed="rId2"/>
          <a:srcRect/>
          <a:stretch>
            <a:fillRect/>
          </a:stretch>
        </p:blipFill>
        <p:spPr bwMode="auto">
          <a:xfrm>
            <a:off x="4722161" y="782638"/>
            <a:ext cx="3857185" cy="2600170"/>
          </a:xfrm>
          <a:extLs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0785DB55-EC69-3EC6-AA05-29AAFEBBD382}"/>
              </a:ext>
            </a:extLst>
          </p:cNvPr>
          <p:cNvSpPr>
            <a:spLocks noGrp="1"/>
          </p:cNvSpPr>
          <p:nvPr>
            <p:ph sz="quarter" idx="11"/>
          </p:nvPr>
        </p:nvSpPr>
        <p:spPr>
          <a:xfrm>
            <a:off x="-90488" y="0"/>
            <a:ext cx="4684713" cy="5143500"/>
          </a:xfrm>
        </p:spPr>
        <p:txBody>
          <a:bodyPr vert="horz" lIns="252000" tIns="252000" rIns="252000" bIns="252000" anchor="t"/>
          <a:lstStyle/>
          <a:p>
            <a:pPr eaLnBrk="1" fontAlgn="auto" hangingPunct="1">
              <a:spcAft>
                <a:spcPts val="0"/>
              </a:spcAft>
              <a:defRPr/>
            </a:pPr>
            <a:r>
              <a:rPr lang="en-US" sz="2000" dirty="0"/>
              <a:t>Enhance Visit Experience - continued</a:t>
            </a:r>
            <a:endParaRPr lang="en-US" sz="1400" dirty="0"/>
          </a:p>
          <a:p>
            <a:pPr marL="186690" indent="-171450" eaLnBrk="1" fontAlgn="auto" hangingPunct="1">
              <a:spcAft>
                <a:spcPts val="0"/>
              </a:spcAft>
              <a:buFont typeface="Arial" panose="020B0604020202020204" pitchFamily="34" charset="0"/>
              <a:buChar char="•"/>
              <a:defRPr/>
            </a:pPr>
            <a:r>
              <a:rPr lang="en-US" sz="1400" dirty="0"/>
              <a:t>Tour our newest Lab</a:t>
            </a:r>
            <a:endParaRPr lang="en-US" sz="1400" dirty="0">
              <a:cs typeface="Arial"/>
            </a:endParaRPr>
          </a:p>
          <a:p>
            <a:pPr marL="396875" lvl="1" indent="-112395" eaLnBrk="1" fontAlgn="auto" hangingPunct="1">
              <a:spcAft>
                <a:spcPts val="0"/>
              </a:spcAft>
              <a:buFont typeface="Arial" panose="020B0604020202020204" pitchFamily="34" charset="0"/>
              <a:buChar char="•"/>
              <a:defRPr/>
            </a:pPr>
            <a:r>
              <a:rPr lang="en-US" sz="1400" b="1" dirty="0"/>
              <a:t>EcoStruxure Building Access Control Lab: </a:t>
            </a:r>
            <a:r>
              <a:rPr lang="en-US" sz="1200" dirty="0"/>
              <a:t>To experience the depth and breadth of EcoStruxure Building Access Control Solutions, customers can learn from subject matter experts (SMEs) and see the offer Security Expert in action. As a French company we like to drink our own champagne, as we say, so we use Security Expert in our own builds to protect our most precious assets; our Schneider Electric employees! You can find the product used around the world  in buildings like hospitals, airports, government building, schools.  The list is exhaustive! </a:t>
            </a:r>
            <a:endParaRPr lang="en-US" sz="1200" dirty="0">
              <a:cs typeface="Arial"/>
            </a:endParaRPr>
          </a:p>
          <a:p>
            <a:pPr marL="396875" lvl="1" indent="-112395">
              <a:spcAft>
                <a:spcPts val="0"/>
              </a:spcAft>
              <a:buFont typeface="Arial" panose="020B0604020202020204" pitchFamily="34" charset="0"/>
              <a:buChar char="•"/>
              <a:defRPr/>
            </a:pPr>
            <a:r>
              <a:rPr lang="en-US" sz="1200" dirty="0">
                <a:cs typeface="Arial"/>
              </a:rPr>
              <a:t>In the lab our SMEs can show how the product can solve customer problems involving physical access control, intrusion, and various integrations like Surveillance systems, Wireless Door readers, Biometric readers, etc. </a:t>
            </a:r>
          </a:p>
          <a:p>
            <a:pPr marL="396875" lvl="1" indent="-112395">
              <a:spcAft>
                <a:spcPts val="0"/>
              </a:spcAft>
              <a:buFont typeface="Arial" panose="020B0604020202020204" pitchFamily="34" charset="0"/>
              <a:buChar char="•"/>
              <a:defRPr/>
            </a:pPr>
            <a:r>
              <a:rPr lang="en-US" sz="1200" dirty="0">
                <a:cs typeface="Arial"/>
              </a:rPr>
              <a:t>The lab is relatively small at 250 sq ft (~23 sq meters) and can hold groups of 12-15 people.</a:t>
            </a:r>
          </a:p>
          <a:p>
            <a:pPr marL="396875" lvl="1" indent="-112395" eaLnBrk="1" fontAlgn="auto" hangingPunct="1">
              <a:spcAft>
                <a:spcPts val="0"/>
              </a:spcAft>
              <a:buFont typeface="Arial" panose="020B0604020202020204" pitchFamily="34" charset="0"/>
              <a:buChar char="•"/>
              <a:defRPr/>
            </a:pPr>
            <a:endParaRPr lang="en-US" sz="1200" dirty="0">
              <a:cs typeface="Arial"/>
            </a:endParaRPr>
          </a:p>
          <a:p>
            <a:pPr marL="895349" lvl="2" indent="-171450" eaLnBrk="1" fontAlgn="auto" hangingPunct="1">
              <a:spcAft>
                <a:spcPts val="0"/>
              </a:spcAft>
              <a:buFont typeface="Arial" panose="020B0604020202020204" pitchFamily="34" charset="0"/>
              <a:buChar char="•"/>
              <a:defRPr/>
            </a:pPr>
            <a:endParaRPr lang="en-US" sz="1000" dirty="0"/>
          </a:p>
          <a:p>
            <a:pPr eaLnBrk="1" fontAlgn="auto" hangingPunct="1">
              <a:spcAft>
                <a:spcPts val="0"/>
              </a:spcAft>
              <a:buFont typeface="Arial"/>
              <a:buNone/>
              <a:defRPr/>
            </a:pPr>
            <a:endParaRPr lang="en-US" dirty="0"/>
          </a:p>
        </p:txBody>
      </p:sp>
      <p:sp>
        <p:nvSpPr>
          <p:cNvPr id="55301" name="Slide Number Placeholder 3">
            <a:extLst>
              <a:ext uri="{FF2B5EF4-FFF2-40B4-BE49-F238E27FC236}">
                <a16:creationId xmlns:a16="http://schemas.microsoft.com/office/drawing/2014/main" id="{152DD308-4FF3-F44A-BFBA-98F5EC6E421F}"/>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FFFFFF"/>
                </a:solidFill>
              </a:rPr>
              <a:t>Page </a:t>
            </a:r>
            <a:fld id="{7F6378B5-4DD9-4634-A335-4363AAC3C231}" type="slidenum">
              <a:rPr lang="en-US" altLang="en-US" smtClean="0">
                <a:solidFill>
                  <a:srgbClr val="FFFFFF"/>
                </a:solidFill>
              </a:rPr>
              <a:pPr/>
              <a:t>10</a:t>
            </a:fld>
            <a:endParaRPr lang="en-US" altLang="en-US">
              <a:solidFill>
                <a:srgbClr val="FFFFFF"/>
              </a:solidFill>
            </a:endParaRPr>
          </a:p>
        </p:txBody>
      </p:sp>
      <p:sp>
        <p:nvSpPr>
          <p:cNvPr id="55302" name="Footer Placeholder 4">
            <a:extLst>
              <a:ext uri="{FF2B5EF4-FFF2-40B4-BE49-F238E27FC236}">
                <a16:creationId xmlns:a16="http://schemas.microsoft.com/office/drawing/2014/main" id="{B1C5F0CC-3812-2B19-5C54-E559EEFD5AE7}"/>
              </a:ext>
            </a:extLst>
          </p:cNvPr>
          <p:cNvSpPr>
            <a:spLocks noGrp="1" noChangeArrowheads="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solidFill>
                  <a:srgbClr val="FFFFFF"/>
                </a:solidFill>
                <a:cs typeface="Arial" panose="020B0604020202020204" pitchFamily="34" charset="0"/>
              </a:rPr>
              <a:t>Confidential Property of Schneider Electric |</a:t>
            </a:r>
          </a:p>
        </p:txBody>
      </p:sp>
      <p:sp>
        <p:nvSpPr>
          <p:cNvPr id="11" name="Rectangle 10">
            <a:extLst>
              <a:ext uri="{FF2B5EF4-FFF2-40B4-BE49-F238E27FC236}">
                <a16:creationId xmlns:a16="http://schemas.microsoft.com/office/drawing/2014/main" id="{70A18B23-C25D-9E2A-1F3B-4FC03B3CBA0D}"/>
              </a:ext>
            </a:extLst>
          </p:cNvPr>
          <p:cNvSpPr/>
          <p:nvPr/>
        </p:nvSpPr>
        <p:spPr>
          <a:xfrm>
            <a:off x="4719638" y="3383892"/>
            <a:ext cx="3855262" cy="336550"/>
          </a:xfrm>
          <a:prstGeom prst="rect">
            <a:avLst/>
          </a:prstGeom>
          <a:solidFill>
            <a:srgbClr val="3DCD58"/>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defTabSz="914400" eaLnBrk="1" fontAlgn="auto" hangingPunct="1">
              <a:spcBef>
                <a:spcPts val="0"/>
              </a:spcBef>
              <a:spcAft>
                <a:spcPts val="0"/>
              </a:spcAft>
              <a:defRPr/>
            </a:pPr>
            <a:r>
              <a:rPr lang="en-US" sz="1200" kern="0" dirty="0" err="1">
                <a:solidFill>
                  <a:schemeClr val="bg1"/>
                </a:solidFill>
              </a:rPr>
              <a:t>EcoStruxure</a:t>
            </a:r>
            <a:r>
              <a:rPr lang="en-US" sz="1200" kern="0" dirty="0">
                <a:solidFill>
                  <a:schemeClr val="bg1"/>
                </a:solidFill>
              </a:rPr>
              <a:t> Building Access Control</a:t>
            </a:r>
            <a:endParaRPr lang="en-US" sz="1200" kern="0" dirty="0">
              <a:solidFill>
                <a:schemeClr val="bg1"/>
              </a:solidFill>
              <a:cs typeface="Arial"/>
            </a:endParaRPr>
          </a:p>
        </p:txBody>
      </p:sp>
      <p:sp>
        <p:nvSpPr>
          <p:cNvPr id="55307" name="Text Placeholder 7">
            <a:extLst>
              <a:ext uri="{FF2B5EF4-FFF2-40B4-BE49-F238E27FC236}">
                <a16:creationId xmlns:a16="http://schemas.microsoft.com/office/drawing/2014/main" id="{27C33410-3FAD-8595-BA20-784E0369463F}"/>
              </a:ext>
            </a:extLst>
          </p:cNvPr>
          <p:cNvSpPr txBox="1">
            <a:spLocks noChangeArrowheads="1"/>
          </p:cNvSpPr>
          <p:nvPr/>
        </p:nvSpPr>
        <p:spPr bwMode="auto">
          <a:xfrm>
            <a:off x="4983163" y="250825"/>
            <a:ext cx="4170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1450" indent="-155575">
              <a:defRPr>
                <a:solidFill>
                  <a:schemeClr val="tx1"/>
                </a:solidFill>
                <a:latin typeface="Arial" panose="020B0604020202020204" pitchFamily="34" charset="0"/>
              </a:defRPr>
            </a:lvl1pPr>
            <a:lvl2pPr marL="360363" indent="-180975">
              <a:defRPr>
                <a:solidFill>
                  <a:schemeClr val="tx1"/>
                </a:solidFill>
                <a:latin typeface="Arial" panose="020B0604020202020204" pitchFamily="34" charset="0"/>
              </a:defRPr>
            </a:lvl2pPr>
            <a:lvl3pPr marL="536575" indent="-177800">
              <a:defRPr>
                <a:solidFill>
                  <a:schemeClr val="tx1"/>
                </a:solidFill>
                <a:latin typeface="Arial" panose="020B0604020202020204" pitchFamily="34" charset="0"/>
              </a:defRPr>
            </a:lvl3pPr>
            <a:lvl4pPr marL="717550" indent="-177800">
              <a:defRPr>
                <a:solidFill>
                  <a:schemeClr val="tx1"/>
                </a:solidFill>
                <a:latin typeface="Arial" panose="020B0604020202020204" pitchFamily="34" charset="0"/>
              </a:defRPr>
            </a:lvl4pPr>
            <a:lvl5pPr marL="895350" indent="-184150">
              <a:defRPr>
                <a:solidFill>
                  <a:schemeClr val="tx1"/>
                </a:solidFill>
                <a:latin typeface="Arial" panose="020B0604020202020204" pitchFamily="34" charset="0"/>
              </a:defRPr>
            </a:lvl5pPr>
            <a:lvl6pPr marL="1352550" indent="-184150" defTabSz="455613" eaLnBrk="0" fontAlgn="base" hangingPunct="0">
              <a:spcBef>
                <a:spcPct val="0"/>
              </a:spcBef>
              <a:spcAft>
                <a:spcPct val="0"/>
              </a:spcAft>
              <a:defRPr>
                <a:solidFill>
                  <a:schemeClr val="tx1"/>
                </a:solidFill>
                <a:latin typeface="Arial" panose="020B0604020202020204" pitchFamily="34" charset="0"/>
              </a:defRPr>
            </a:lvl6pPr>
            <a:lvl7pPr marL="1809750" indent="-184150" defTabSz="455613" eaLnBrk="0" fontAlgn="base" hangingPunct="0">
              <a:spcBef>
                <a:spcPct val="0"/>
              </a:spcBef>
              <a:spcAft>
                <a:spcPct val="0"/>
              </a:spcAft>
              <a:defRPr>
                <a:solidFill>
                  <a:schemeClr val="tx1"/>
                </a:solidFill>
                <a:latin typeface="Arial" panose="020B0604020202020204" pitchFamily="34" charset="0"/>
              </a:defRPr>
            </a:lvl7pPr>
            <a:lvl8pPr marL="2266950" indent="-184150" defTabSz="455613" eaLnBrk="0" fontAlgn="base" hangingPunct="0">
              <a:spcBef>
                <a:spcPct val="0"/>
              </a:spcBef>
              <a:spcAft>
                <a:spcPct val="0"/>
              </a:spcAft>
              <a:defRPr>
                <a:solidFill>
                  <a:schemeClr val="tx1"/>
                </a:solidFill>
                <a:latin typeface="Arial" panose="020B0604020202020204" pitchFamily="34" charset="0"/>
              </a:defRPr>
            </a:lvl8pPr>
            <a:lvl9pPr marL="2724150" indent="-184150" defTabSz="4556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500"/>
              </a:spcBef>
              <a:spcAft>
                <a:spcPts val="500"/>
              </a:spcAft>
              <a:buClr>
                <a:srgbClr val="3DCD58"/>
              </a:buClr>
            </a:pPr>
            <a:r>
              <a:rPr lang="en-US" altLang="en-US" sz="2000">
                <a:solidFill>
                  <a:schemeClr val="tx2"/>
                </a:solidFill>
                <a:cs typeface="Arial" panose="020B0604020202020204" pitchFamily="34" charset="0"/>
              </a:rPr>
              <a:t>Customer Facing Labs</a:t>
            </a:r>
          </a:p>
          <a:p>
            <a:pPr algn="ctr" eaLnBrk="1" hangingPunct="1">
              <a:spcBef>
                <a:spcPts val="500"/>
              </a:spcBef>
              <a:spcAft>
                <a:spcPts val="500"/>
              </a:spcAft>
              <a:buClr>
                <a:srgbClr val="3DCD58"/>
              </a:buClr>
            </a:pPr>
            <a:endParaRPr lang="en-US" altLang="en-US" sz="2400">
              <a:solidFill>
                <a:srgbClr val="3DCD58"/>
              </a:solidFill>
              <a:cs typeface="Arial" panose="020B0604020202020204" pitchFamily="34" charset="0"/>
            </a:endParaRPr>
          </a:p>
        </p:txBody>
      </p:sp>
    </p:spTree>
    <p:extLst>
      <p:ext uri="{BB962C8B-B14F-4D97-AF65-F5344CB8AC3E}">
        <p14:creationId xmlns:p14="http://schemas.microsoft.com/office/powerpoint/2010/main" val="1813110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a:extLst>
              <a:ext uri="{FF2B5EF4-FFF2-40B4-BE49-F238E27FC236}">
                <a16:creationId xmlns:a16="http://schemas.microsoft.com/office/drawing/2014/main" id="{F82328D1-AE5C-A66C-32FE-C2787E3CC15B}"/>
              </a:ext>
            </a:extLst>
          </p:cNvPr>
          <p:cNvSpPr>
            <a:spLocks noGrp="1" noChangeArrowheads="1"/>
          </p:cNvSpPr>
          <p:nvPr>
            <p:ph type="title"/>
          </p:nvPr>
        </p:nvSpPr>
        <p:spPr bwMode="auto">
          <a:xfrm>
            <a:off x="228600" y="133350"/>
            <a:ext cx="8632825" cy="307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a:solidFill>
                  <a:schemeClr val="tx2"/>
                </a:solidFill>
              </a:rPr>
              <a:t>Andover is </a:t>
            </a:r>
            <a:r>
              <a:rPr lang="en-US" altLang="en-US" b="1">
                <a:solidFill>
                  <a:schemeClr val="tx2"/>
                </a:solidFill>
              </a:rPr>
              <a:t>1of 5 </a:t>
            </a:r>
            <a:r>
              <a:rPr lang="en-US" altLang="en-US">
                <a:solidFill>
                  <a:schemeClr val="tx2"/>
                </a:solidFill>
              </a:rPr>
              <a:t>Schneider Electric Global Design Centers</a:t>
            </a:r>
          </a:p>
        </p:txBody>
      </p:sp>
      <p:grpSp>
        <p:nvGrpSpPr>
          <p:cNvPr id="46083" name="Group 3">
            <a:extLst>
              <a:ext uri="{FF2B5EF4-FFF2-40B4-BE49-F238E27FC236}">
                <a16:creationId xmlns:a16="http://schemas.microsoft.com/office/drawing/2014/main" id="{D1BC5F88-A8BD-5D12-BC31-185C33353B27}"/>
              </a:ext>
            </a:extLst>
          </p:cNvPr>
          <p:cNvGrpSpPr>
            <a:grpSpLocks/>
          </p:cNvGrpSpPr>
          <p:nvPr/>
        </p:nvGrpSpPr>
        <p:grpSpPr bwMode="auto">
          <a:xfrm>
            <a:off x="2317750" y="3035300"/>
            <a:ext cx="1266825" cy="1841500"/>
            <a:chOff x="1233" y="2211"/>
            <a:chExt cx="948" cy="1602"/>
          </a:xfrm>
        </p:grpSpPr>
        <p:sp>
          <p:nvSpPr>
            <p:cNvPr id="753" name="Freeform 4">
              <a:extLst>
                <a:ext uri="{FF2B5EF4-FFF2-40B4-BE49-F238E27FC236}">
                  <a16:creationId xmlns:a16="http://schemas.microsoft.com/office/drawing/2014/main" id="{3E782776-A2F3-0CFA-DD2D-2881641EC4C9}"/>
                </a:ext>
              </a:extLst>
            </p:cNvPr>
            <p:cNvSpPr>
              <a:spLocks/>
            </p:cNvSpPr>
            <p:nvPr/>
          </p:nvSpPr>
          <p:spPr bwMode="auto">
            <a:xfrm>
              <a:off x="1446" y="2563"/>
              <a:ext cx="735" cy="809"/>
            </a:xfrm>
            <a:custGeom>
              <a:avLst/>
              <a:gdLst>
                <a:gd name="T0" fmla="*/ 416 w 735"/>
                <a:gd name="T1" fmla="*/ 16 h 809"/>
                <a:gd name="T2" fmla="*/ 433 w 735"/>
                <a:gd name="T3" fmla="*/ 65 h 809"/>
                <a:gd name="T4" fmla="*/ 425 w 735"/>
                <a:gd name="T5" fmla="*/ 106 h 809"/>
                <a:gd name="T6" fmla="*/ 416 w 735"/>
                <a:gd name="T7" fmla="*/ 122 h 809"/>
                <a:gd name="T8" fmla="*/ 408 w 735"/>
                <a:gd name="T9" fmla="*/ 130 h 809"/>
                <a:gd name="T10" fmla="*/ 433 w 735"/>
                <a:gd name="T11" fmla="*/ 114 h 809"/>
                <a:gd name="T12" fmla="*/ 465 w 735"/>
                <a:gd name="T13" fmla="*/ 130 h 809"/>
                <a:gd name="T14" fmla="*/ 425 w 735"/>
                <a:gd name="T15" fmla="*/ 147 h 809"/>
                <a:gd name="T16" fmla="*/ 465 w 735"/>
                <a:gd name="T17" fmla="*/ 147 h 809"/>
                <a:gd name="T18" fmla="*/ 474 w 735"/>
                <a:gd name="T19" fmla="*/ 130 h 809"/>
                <a:gd name="T20" fmla="*/ 531 w 735"/>
                <a:gd name="T21" fmla="*/ 122 h 809"/>
                <a:gd name="T22" fmla="*/ 555 w 735"/>
                <a:gd name="T23" fmla="*/ 139 h 809"/>
                <a:gd name="T24" fmla="*/ 580 w 735"/>
                <a:gd name="T25" fmla="*/ 147 h 809"/>
                <a:gd name="T26" fmla="*/ 637 w 735"/>
                <a:gd name="T27" fmla="*/ 155 h 809"/>
                <a:gd name="T28" fmla="*/ 719 w 735"/>
                <a:gd name="T29" fmla="*/ 204 h 809"/>
                <a:gd name="T30" fmla="*/ 735 w 735"/>
                <a:gd name="T31" fmla="*/ 212 h 809"/>
                <a:gd name="T32" fmla="*/ 711 w 735"/>
                <a:gd name="T33" fmla="*/ 286 h 809"/>
                <a:gd name="T34" fmla="*/ 678 w 735"/>
                <a:gd name="T35" fmla="*/ 351 h 809"/>
                <a:gd name="T36" fmla="*/ 653 w 735"/>
                <a:gd name="T37" fmla="*/ 416 h 809"/>
                <a:gd name="T38" fmla="*/ 637 w 735"/>
                <a:gd name="T39" fmla="*/ 474 h 809"/>
                <a:gd name="T40" fmla="*/ 629 w 735"/>
                <a:gd name="T41" fmla="*/ 506 h 809"/>
                <a:gd name="T42" fmla="*/ 604 w 735"/>
                <a:gd name="T43" fmla="*/ 563 h 809"/>
                <a:gd name="T44" fmla="*/ 580 w 735"/>
                <a:gd name="T45" fmla="*/ 572 h 809"/>
                <a:gd name="T46" fmla="*/ 523 w 735"/>
                <a:gd name="T47" fmla="*/ 596 h 809"/>
                <a:gd name="T48" fmla="*/ 474 w 735"/>
                <a:gd name="T49" fmla="*/ 629 h 809"/>
                <a:gd name="T50" fmla="*/ 465 w 735"/>
                <a:gd name="T51" fmla="*/ 653 h 809"/>
                <a:gd name="T52" fmla="*/ 457 w 735"/>
                <a:gd name="T53" fmla="*/ 702 h 809"/>
                <a:gd name="T54" fmla="*/ 392 w 735"/>
                <a:gd name="T55" fmla="*/ 809 h 809"/>
                <a:gd name="T56" fmla="*/ 392 w 735"/>
                <a:gd name="T57" fmla="*/ 776 h 809"/>
                <a:gd name="T58" fmla="*/ 343 w 735"/>
                <a:gd name="T59" fmla="*/ 751 h 809"/>
                <a:gd name="T60" fmla="*/ 327 w 735"/>
                <a:gd name="T61" fmla="*/ 727 h 809"/>
                <a:gd name="T62" fmla="*/ 384 w 735"/>
                <a:gd name="T63" fmla="*/ 670 h 809"/>
                <a:gd name="T64" fmla="*/ 384 w 735"/>
                <a:gd name="T65" fmla="*/ 629 h 809"/>
                <a:gd name="T66" fmla="*/ 367 w 735"/>
                <a:gd name="T67" fmla="*/ 604 h 809"/>
                <a:gd name="T68" fmla="*/ 351 w 735"/>
                <a:gd name="T69" fmla="*/ 563 h 809"/>
                <a:gd name="T70" fmla="*/ 310 w 735"/>
                <a:gd name="T71" fmla="*/ 523 h 809"/>
                <a:gd name="T72" fmla="*/ 310 w 735"/>
                <a:gd name="T73" fmla="*/ 490 h 809"/>
                <a:gd name="T74" fmla="*/ 269 w 735"/>
                <a:gd name="T75" fmla="*/ 441 h 809"/>
                <a:gd name="T76" fmla="*/ 261 w 735"/>
                <a:gd name="T77" fmla="*/ 416 h 809"/>
                <a:gd name="T78" fmla="*/ 237 w 735"/>
                <a:gd name="T79" fmla="*/ 384 h 809"/>
                <a:gd name="T80" fmla="*/ 188 w 735"/>
                <a:gd name="T81" fmla="*/ 367 h 809"/>
                <a:gd name="T82" fmla="*/ 163 w 735"/>
                <a:gd name="T83" fmla="*/ 318 h 809"/>
                <a:gd name="T84" fmla="*/ 106 w 735"/>
                <a:gd name="T85" fmla="*/ 343 h 809"/>
                <a:gd name="T86" fmla="*/ 65 w 735"/>
                <a:gd name="T87" fmla="*/ 335 h 809"/>
                <a:gd name="T88" fmla="*/ 41 w 735"/>
                <a:gd name="T89" fmla="*/ 327 h 809"/>
                <a:gd name="T90" fmla="*/ 16 w 735"/>
                <a:gd name="T91" fmla="*/ 318 h 809"/>
                <a:gd name="T92" fmla="*/ 0 w 735"/>
                <a:gd name="T93" fmla="*/ 286 h 809"/>
                <a:gd name="T94" fmla="*/ 8 w 735"/>
                <a:gd name="T95" fmla="*/ 261 h 809"/>
                <a:gd name="T96" fmla="*/ 41 w 735"/>
                <a:gd name="T97" fmla="*/ 212 h 809"/>
                <a:gd name="T98" fmla="*/ 73 w 735"/>
                <a:gd name="T99" fmla="*/ 196 h 809"/>
                <a:gd name="T100" fmla="*/ 57 w 735"/>
                <a:gd name="T101" fmla="*/ 98 h 809"/>
                <a:gd name="T102" fmla="*/ 65 w 735"/>
                <a:gd name="T103" fmla="*/ 73 h 809"/>
                <a:gd name="T104" fmla="*/ 114 w 735"/>
                <a:gd name="T105" fmla="*/ 90 h 809"/>
                <a:gd name="T106" fmla="*/ 147 w 735"/>
                <a:gd name="T107" fmla="*/ 90 h 809"/>
                <a:gd name="T108" fmla="*/ 163 w 735"/>
                <a:gd name="T109" fmla="*/ 24 h 809"/>
                <a:gd name="T110" fmla="*/ 237 w 735"/>
                <a:gd name="T111" fmla="*/ 0 h 809"/>
                <a:gd name="T112" fmla="*/ 261 w 735"/>
                <a:gd name="T113" fmla="*/ 16 h 809"/>
                <a:gd name="T114" fmla="*/ 269 w 735"/>
                <a:gd name="T115" fmla="*/ 73 h 809"/>
                <a:gd name="T116" fmla="*/ 302 w 735"/>
                <a:gd name="T117" fmla="*/ 65 h 809"/>
                <a:gd name="T118" fmla="*/ 335 w 735"/>
                <a:gd name="T119" fmla="*/ 49 h 809"/>
                <a:gd name="T120" fmla="*/ 376 w 735"/>
                <a:gd name="T121" fmla="*/ 65 h 809"/>
                <a:gd name="T122" fmla="*/ 400 w 735"/>
                <a:gd name="T123" fmla="*/ 16 h 8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35"/>
                <a:gd name="T187" fmla="*/ 0 h 809"/>
                <a:gd name="T188" fmla="*/ 735 w 735"/>
                <a:gd name="T189" fmla="*/ 809 h 8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35" h="809">
                  <a:moveTo>
                    <a:pt x="408" y="16"/>
                  </a:moveTo>
                  <a:lnTo>
                    <a:pt x="416" y="16"/>
                  </a:lnTo>
                  <a:lnTo>
                    <a:pt x="433" y="49"/>
                  </a:lnTo>
                  <a:lnTo>
                    <a:pt x="433" y="65"/>
                  </a:lnTo>
                  <a:lnTo>
                    <a:pt x="449" y="81"/>
                  </a:lnTo>
                  <a:lnTo>
                    <a:pt x="425" y="106"/>
                  </a:lnTo>
                  <a:lnTo>
                    <a:pt x="416" y="106"/>
                  </a:lnTo>
                  <a:lnTo>
                    <a:pt x="416" y="122"/>
                  </a:lnTo>
                  <a:lnTo>
                    <a:pt x="400" y="139"/>
                  </a:lnTo>
                  <a:lnTo>
                    <a:pt x="408" y="130"/>
                  </a:lnTo>
                  <a:lnTo>
                    <a:pt x="425" y="122"/>
                  </a:lnTo>
                  <a:lnTo>
                    <a:pt x="433" y="114"/>
                  </a:lnTo>
                  <a:lnTo>
                    <a:pt x="474" y="114"/>
                  </a:lnTo>
                  <a:lnTo>
                    <a:pt x="465" y="130"/>
                  </a:lnTo>
                  <a:lnTo>
                    <a:pt x="433" y="139"/>
                  </a:lnTo>
                  <a:lnTo>
                    <a:pt x="425" y="147"/>
                  </a:lnTo>
                  <a:lnTo>
                    <a:pt x="449" y="147"/>
                  </a:lnTo>
                  <a:lnTo>
                    <a:pt x="465" y="147"/>
                  </a:lnTo>
                  <a:lnTo>
                    <a:pt x="474" y="139"/>
                  </a:lnTo>
                  <a:lnTo>
                    <a:pt x="474" y="130"/>
                  </a:lnTo>
                  <a:lnTo>
                    <a:pt x="490" y="114"/>
                  </a:lnTo>
                  <a:lnTo>
                    <a:pt x="531" y="122"/>
                  </a:lnTo>
                  <a:lnTo>
                    <a:pt x="531" y="130"/>
                  </a:lnTo>
                  <a:lnTo>
                    <a:pt x="555" y="139"/>
                  </a:lnTo>
                  <a:lnTo>
                    <a:pt x="555" y="155"/>
                  </a:lnTo>
                  <a:lnTo>
                    <a:pt x="580" y="147"/>
                  </a:lnTo>
                  <a:lnTo>
                    <a:pt x="621" y="155"/>
                  </a:lnTo>
                  <a:lnTo>
                    <a:pt x="637" y="155"/>
                  </a:lnTo>
                  <a:lnTo>
                    <a:pt x="702" y="204"/>
                  </a:lnTo>
                  <a:lnTo>
                    <a:pt x="719" y="204"/>
                  </a:lnTo>
                  <a:lnTo>
                    <a:pt x="727" y="204"/>
                  </a:lnTo>
                  <a:lnTo>
                    <a:pt x="735" y="212"/>
                  </a:lnTo>
                  <a:lnTo>
                    <a:pt x="735" y="253"/>
                  </a:lnTo>
                  <a:lnTo>
                    <a:pt x="711" y="286"/>
                  </a:lnTo>
                  <a:lnTo>
                    <a:pt x="694" y="318"/>
                  </a:lnTo>
                  <a:lnTo>
                    <a:pt x="678" y="351"/>
                  </a:lnTo>
                  <a:lnTo>
                    <a:pt x="653" y="367"/>
                  </a:lnTo>
                  <a:lnTo>
                    <a:pt x="653" y="416"/>
                  </a:lnTo>
                  <a:lnTo>
                    <a:pt x="645" y="441"/>
                  </a:lnTo>
                  <a:lnTo>
                    <a:pt x="637" y="474"/>
                  </a:lnTo>
                  <a:lnTo>
                    <a:pt x="637" y="482"/>
                  </a:lnTo>
                  <a:lnTo>
                    <a:pt x="629" y="506"/>
                  </a:lnTo>
                  <a:lnTo>
                    <a:pt x="604" y="539"/>
                  </a:lnTo>
                  <a:lnTo>
                    <a:pt x="604" y="563"/>
                  </a:lnTo>
                  <a:lnTo>
                    <a:pt x="596" y="563"/>
                  </a:lnTo>
                  <a:lnTo>
                    <a:pt x="580" y="572"/>
                  </a:lnTo>
                  <a:lnTo>
                    <a:pt x="547" y="580"/>
                  </a:lnTo>
                  <a:lnTo>
                    <a:pt x="523" y="596"/>
                  </a:lnTo>
                  <a:lnTo>
                    <a:pt x="482" y="621"/>
                  </a:lnTo>
                  <a:lnTo>
                    <a:pt x="474" y="629"/>
                  </a:lnTo>
                  <a:lnTo>
                    <a:pt x="465" y="637"/>
                  </a:lnTo>
                  <a:lnTo>
                    <a:pt x="465" y="653"/>
                  </a:lnTo>
                  <a:lnTo>
                    <a:pt x="465" y="670"/>
                  </a:lnTo>
                  <a:lnTo>
                    <a:pt x="457" y="702"/>
                  </a:lnTo>
                  <a:lnTo>
                    <a:pt x="408" y="776"/>
                  </a:lnTo>
                  <a:lnTo>
                    <a:pt x="392" y="809"/>
                  </a:lnTo>
                  <a:lnTo>
                    <a:pt x="392" y="800"/>
                  </a:lnTo>
                  <a:lnTo>
                    <a:pt x="392" y="776"/>
                  </a:lnTo>
                  <a:lnTo>
                    <a:pt x="359" y="751"/>
                  </a:lnTo>
                  <a:lnTo>
                    <a:pt x="343" y="751"/>
                  </a:lnTo>
                  <a:lnTo>
                    <a:pt x="343" y="735"/>
                  </a:lnTo>
                  <a:lnTo>
                    <a:pt x="327" y="727"/>
                  </a:lnTo>
                  <a:lnTo>
                    <a:pt x="351" y="694"/>
                  </a:lnTo>
                  <a:lnTo>
                    <a:pt x="384" y="670"/>
                  </a:lnTo>
                  <a:lnTo>
                    <a:pt x="392" y="645"/>
                  </a:lnTo>
                  <a:lnTo>
                    <a:pt x="384" y="629"/>
                  </a:lnTo>
                  <a:lnTo>
                    <a:pt x="367" y="629"/>
                  </a:lnTo>
                  <a:lnTo>
                    <a:pt x="367" y="604"/>
                  </a:lnTo>
                  <a:lnTo>
                    <a:pt x="359" y="596"/>
                  </a:lnTo>
                  <a:lnTo>
                    <a:pt x="351" y="563"/>
                  </a:lnTo>
                  <a:lnTo>
                    <a:pt x="310" y="563"/>
                  </a:lnTo>
                  <a:lnTo>
                    <a:pt x="310" y="523"/>
                  </a:lnTo>
                  <a:lnTo>
                    <a:pt x="302" y="506"/>
                  </a:lnTo>
                  <a:lnTo>
                    <a:pt x="310" y="490"/>
                  </a:lnTo>
                  <a:lnTo>
                    <a:pt x="302" y="441"/>
                  </a:lnTo>
                  <a:lnTo>
                    <a:pt x="269" y="441"/>
                  </a:lnTo>
                  <a:lnTo>
                    <a:pt x="245" y="416"/>
                  </a:lnTo>
                  <a:lnTo>
                    <a:pt x="261" y="416"/>
                  </a:lnTo>
                  <a:lnTo>
                    <a:pt x="253" y="392"/>
                  </a:lnTo>
                  <a:lnTo>
                    <a:pt x="237" y="384"/>
                  </a:lnTo>
                  <a:lnTo>
                    <a:pt x="196" y="367"/>
                  </a:lnTo>
                  <a:lnTo>
                    <a:pt x="188" y="367"/>
                  </a:lnTo>
                  <a:lnTo>
                    <a:pt x="171" y="359"/>
                  </a:lnTo>
                  <a:lnTo>
                    <a:pt x="163" y="318"/>
                  </a:lnTo>
                  <a:lnTo>
                    <a:pt x="139" y="318"/>
                  </a:lnTo>
                  <a:lnTo>
                    <a:pt x="106" y="343"/>
                  </a:lnTo>
                  <a:lnTo>
                    <a:pt x="81" y="343"/>
                  </a:lnTo>
                  <a:lnTo>
                    <a:pt x="65" y="335"/>
                  </a:lnTo>
                  <a:lnTo>
                    <a:pt x="65" y="318"/>
                  </a:lnTo>
                  <a:lnTo>
                    <a:pt x="41" y="327"/>
                  </a:lnTo>
                  <a:lnTo>
                    <a:pt x="32" y="318"/>
                  </a:lnTo>
                  <a:lnTo>
                    <a:pt x="16" y="318"/>
                  </a:lnTo>
                  <a:lnTo>
                    <a:pt x="8" y="294"/>
                  </a:lnTo>
                  <a:lnTo>
                    <a:pt x="0" y="286"/>
                  </a:lnTo>
                  <a:lnTo>
                    <a:pt x="0" y="269"/>
                  </a:lnTo>
                  <a:lnTo>
                    <a:pt x="8" y="261"/>
                  </a:lnTo>
                  <a:lnTo>
                    <a:pt x="16" y="228"/>
                  </a:lnTo>
                  <a:lnTo>
                    <a:pt x="41" y="212"/>
                  </a:lnTo>
                  <a:lnTo>
                    <a:pt x="49" y="212"/>
                  </a:lnTo>
                  <a:lnTo>
                    <a:pt x="73" y="196"/>
                  </a:lnTo>
                  <a:lnTo>
                    <a:pt x="81" y="130"/>
                  </a:lnTo>
                  <a:lnTo>
                    <a:pt x="57" y="98"/>
                  </a:lnTo>
                  <a:lnTo>
                    <a:pt x="73" y="98"/>
                  </a:lnTo>
                  <a:lnTo>
                    <a:pt x="65" y="73"/>
                  </a:lnTo>
                  <a:lnTo>
                    <a:pt x="114" y="73"/>
                  </a:lnTo>
                  <a:lnTo>
                    <a:pt x="114" y="90"/>
                  </a:lnTo>
                  <a:lnTo>
                    <a:pt x="122" y="90"/>
                  </a:lnTo>
                  <a:lnTo>
                    <a:pt x="147" y="90"/>
                  </a:lnTo>
                  <a:lnTo>
                    <a:pt x="179" y="65"/>
                  </a:lnTo>
                  <a:lnTo>
                    <a:pt x="163" y="24"/>
                  </a:lnTo>
                  <a:lnTo>
                    <a:pt x="228" y="16"/>
                  </a:lnTo>
                  <a:lnTo>
                    <a:pt x="237" y="0"/>
                  </a:lnTo>
                  <a:lnTo>
                    <a:pt x="245" y="0"/>
                  </a:lnTo>
                  <a:lnTo>
                    <a:pt x="261" y="16"/>
                  </a:lnTo>
                  <a:lnTo>
                    <a:pt x="253" y="57"/>
                  </a:lnTo>
                  <a:lnTo>
                    <a:pt x="269" y="73"/>
                  </a:lnTo>
                  <a:lnTo>
                    <a:pt x="278" y="81"/>
                  </a:lnTo>
                  <a:lnTo>
                    <a:pt x="302" y="65"/>
                  </a:lnTo>
                  <a:lnTo>
                    <a:pt x="335" y="65"/>
                  </a:lnTo>
                  <a:lnTo>
                    <a:pt x="335" y="49"/>
                  </a:lnTo>
                  <a:lnTo>
                    <a:pt x="351" y="57"/>
                  </a:lnTo>
                  <a:lnTo>
                    <a:pt x="376" y="65"/>
                  </a:lnTo>
                  <a:lnTo>
                    <a:pt x="400" y="32"/>
                  </a:lnTo>
                  <a:lnTo>
                    <a:pt x="400" y="16"/>
                  </a:lnTo>
                  <a:lnTo>
                    <a:pt x="408" y="16"/>
                  </a:lnTo>
                  <a:close/>
                </a:path>
              </a:pathLst>
            </a:custGeom>
            <a:solidFill>
              <a:srgbClr val="009530"/>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754" name="Freeform 5">
              <a:extLst>
                <a:ext uri="{FF2B5EF4-FFF2-40B4-BE49-F238E27FC236}">
                  <a16:creationId xmlns:a16="http://schemas.microsoft.com/office/drawing/2014/main" id="{0023E002-3962-7540-2FE7-47FD7951D52D}"/>
                </a:ext>
              </a:extLst>
            </p:cNvPr>
            <p:cNvSpPr>
              <a:spLocks/>
            </p:cNvSpPr>
            <p:nvPr/>
          </p:nvSpPr>
          <p:spPr bwMode="auto">
            <a:xfrm>
              <a:off x="1797" y="2555"/>
              <a:ext cx="57" cy="73"/>
            </a:xfrm>
            <a:custGeom>
              <a:avLst/>
              <a:gdLst>
                <a:gd name="T0" fmla="*/ 57 w 57"/>
                <a:gd name="T1" fmla="*/ 24 h 73"/>
                <a:gd name="T2" fmla="*/ 49 w 57"/>
                <a:gd name="T3" fmla="*/ 40 h 73"/>
                <a:gd name="T4" fmla="*/ 25 w 57"/>
                <a:gd name="T5" fmla="*/ 73 h 73"/>
                <a:gd name="T6" fmla="*/ 0 w 57"/>
                <a:gd name="T7" fmla="*/ 65 h 73"/>
                <a:gd name="T8" fmla="*/ 8 w 57"/>
                <a:gd name="T9" fmla="*/ 32 h 73"/>
                <a:gd name="T10" fmla="*/ 8 w 57"/>
                <a:gd name="T11" fmla="*/ 24 h 73"/>
                <a:gd name="T12" fmla="*/ 16 w 57"/>
                <a:gd name="T13" fmla="*/ 0 h 73"/>
                <a:gd name="T14" fmla="*/ 49 w 57"/>
                <a:gd name="T15" fmla="*/ 24 h 73"/>
                <a:gd name="T16" fmla="*/ 57 w 57"/>
                <a:gd name="T17" fmla="*/ 24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73"/>
                <a:gd name="T29" fmla="*/ 57 w 57"/>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73">
                  <a:moveTo>
                    <a:pt x="57" y="24"/>
                  </a:moveTo>
                  <a:lnTo>
                    <a:pt x="49" y="40"/>
                  </a:lnTo>
                  <a:lnTo>
                    <a:pt x="25" y="73"/>
                  </a:lnTo>
                  <a:lnTo>
                    <a:pt x="0" y="65"/>
                  </a:lnTo>
                  <a:lnTo>
                    <a:pt x="8" y="32"/>
                  </a:lnTo>
                  <a:lnTo>
                    <a:pt x="8" y="24"/>
                  </a:lnTo>
                  <a:lnTo>
                    <a:pt x="16" y="0"/>
                  </a:lnTo>
                  <a:lnTo>
                    <a:pt x="49" y="24"/>
                  </a:lnTo>
                  <a:lnTo>
                    <a:pt x="57" y="24"/>
                  </a:lnTo>
                  <a:close/>
                </a:path>
              </a:pathLst>
            </a:custGeom>
            <a:solidFill>
              <a:srgbClr val="009530"/>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755" name="Freeform 6">
              <a:extLst>
                <a:ext uri="{FF2B5EF4-FFF2-40B4-BE49-F238E27FC236}">
                  <a16:creationId xmlns:a16="http://schemas.microsoft.com/office/drawing/2014/main" id="{E5AB3DD8-6621-1C57-9EB5-806FE6177412}"/>
                </a:ext>
              </a:extLst>
            </p:cNvPr>
            <p:cNvSpPr>
              <a:spLocks/>
            </p:cNvSpPr>
            <p:nvPr/>
          </p:nvSpPr>
          <p:spPr bwMode="auto">
            <a:xfrm>
              <a:off x="1674" y="2505"/>
              <a:ext cx="75" cy="139"/>
            </a:xfrm>
            <a:custGeom>
              <a:avLst/>
              <a:gdLst>
                <a:gd name="T0" fmla="*/ 74 w 74"/>
                <a:gd name="T1" fmla="*/ 123 h 139"/>
                <a:gd name="T2" fmla="*/ 50 w 74"/>
                <a:gd name="T3" fmla="*/ 139 h 139"/>
                <a:gd name="T4" fmla="*/ 41 w 74"/>
                <a:gd name="T5" fmla="*/ 131 h 139"/>
                <a:gd name="T6" fmla="*/ 25 w 74"/>
                <a:gd name="T7" fmla="*/ 115 h 139"/>
                <a:gd name="T8" fmla="*/ 33 w 74"/>
                <a:gd name="T9" fmla="*/ 74 h 139"/>
                <a:gd name="T10" fmla="*/ 17 w 74"/>
                <a:gd name="T11" fmla="*/ 58 h 139"/>
                <a:gd name="T12" fmla="*/ 9 w 74"/>
                <a:gd name="T13" fmla="*/ 58 h 139"/>
                <a:gd name="T14" fmla="*/ 0 w 74"/>
                <a:gd name="T15" fmla="*/ 33 h 139"/>
                <a:gd name="T16" fmla="*/ 0 w 74"/>
                <a:gd name="T17" fmla="*/ 25 h 139"/>
                <a:gd name="T18" fmla="*/ 9 w 74"/>
                <a:gd name="T19" fmla="*/ 17 h 139"/>
                <a:gd name="T20" fmla="*/ 0 w 74"/>
                <a:gd name="T21" fmla="*/ 9 h 139"/>
                <a:gd name="T22" fmla="*/ 17 w 74"/>
                <a:gd name="T23" fmla="*/ 0 h 139"/>
                <a:gd name="T24" fmla="*/ 33 w 74"/>
                <a:gd name="T25" fmla="*/ 17 h 139"/>
                <a:gd name="T26" fmla="*/ 50 w 74"/>
                <a:gd name="T27" fmla="*/ 33 h 139"/>
                <a:gd name="T28" fmla="*/ 74 w 74"/>
                <a:gd name="T29" fmla="*/ 50 h 139"/>
                <a:gd name="T30" fmla="*/ 66 w 74"/>
                <a:gd name="T31" fmla="*/ 66 h 139"/>
                <a:gd name="T32" fmla="*/ 66 w 74"/>
                <a:gd name="T33" fmla="*/ 74 h 139"/>
                <a:gd name="T34" fmla="*/ 74 w 74"/>
                <a:gd name="T35" fmla="*/ 99 h 139"/>
                <a:gd name="T36" fmla="*/ 74 w 74"/>
                <a:gd name="T37" fmla="*/ 123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
                <a:gd name="T58" fmla="*/ 0 h 139"/>
                <a:gd name="T59" fmla="*/ 74 w 74"/>
                <a:gd name="T60" fmla="*/ 139 h 1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 h="139">
                  <a:moveTo>
                    <a:pt x="74" y="123"/>
                  </a:moveTo>
                  <a:lnTo>
                    <a:pt x="50" y="139"/>
                  </a:lnTo>
                  <a:lnTo>
                    <a:pt x="41" y="131"/>
                  </a:lnTo>
                  <a:lnTo>
                    <a:pt x="25" y="115"/>
                  </a:lnTo>
                  <a:lnTo>
                    <a:pt x="33" y="74"/>
                  </a:lnTo>
                  <a:lnTo>
                    <a:pt x="17" y="58"/>
                  </a:lnTo>
                  <a:lnTo>
                    <a:pt x="9" y="58"/>
                  </a:lnTo>
                  <a:lnTo>
                    <a:pt x="0" y="33"/>
                  </a:lnTo>
                  <a:lnTo>
                    <a:pt x="0" y="25"/>
                  </a:lnTo>
                  <a:lnTo>
                    <a:pt x="9" y="17"/>
                  </a:lnTo>
                  <a:lnTo>
                    <a:pt x="0" y="9"/>
                  </a:lnTo>
                  <a:lnTo>
                    <a:pt x="17" y="0"/>
                  </a:lnTo>
                  <a:lnTo>
                    <a:pt x="33" y="17"/>
                  </a:lnTo>
                  <a:lnTo>
                    <a:pt x="50" y="33"/>
                  </a:lnTo>
                  <a:lnTo>
                    <a:pt x="74" y="50"/>
                  </a:lnTo>
                  <a:lnTo>
                    <a:pt x="66" y="66"/>
                  </a:lnTo>
                  <a:lnTo>
                    <a:pt x="66" y="74"/>
                  </a:lnTo>
                  <a:lnTo>
                    <a:pt x="74" y="99"/>
                  </a:lnTo>
                  <a:lnTo>
                    <a:pt x="74" y="123"/>
                  </a:lnTo>
                  <a:close/>
                </a:path>
              </a:pathLst>
            </a:custGeom>
            <a:solidFill>
              <a:srgbClr val="009530"/>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756" name="Freeform 7">
              <a:extLst>
                <a:ext uri="{FF2B5EF4-FFF2-40B4-BE49-F238E27FC236}">
                  <a16:creationId xmlns:a16="http://schemas.microsoft.com/office/drawing/2014/main" id="{9F5DFE88-3EEF-347E-1F87-A2E775343151}"/>
                </a:ext>
              </a:extLst>
            </p:cNvPr>
            <p:cNvSpPr>
              <a:spLocks/>
            </p:cNvSpPr>
            <p:nvPr/>
          </p:nvSpPr>
          <p:spPr bwMode="auto">
            <a:xfrm>
              <a:off x="1740" y="2547"/>
              <a:ext cx="71" cy="81"/>
            </a:xfrm>
            <a:custGeom>
              <a:avLst/>
              <a:gdLst>
                <a:gd name="T0" fmla="*/ 73 w 73"/>
                <a:gd name="T1" fmla="*/ 9 h 82"/>
                <a:gd name="T2" fmla="*/ 65 w 73"/>
                <a:gd name="T3" fmla="*/ 33 h 82"/>
                <a:gd name="T4" fmla="*/ 65 w 73"/>
                <a:gd name="T5" fmla="*/ 41 h 82"/>
                <a:gd name="T6" fmla="*/ 57 w 73"/>
                <a:gd name="T7" fmla="*/ 74 h 82"/>
                <a:gd name="T8" fmla="*/ 41 w 73"/>
                <a:gd name="T9" fmla="*/ 66 h 82"/>
                <a:gd name="T10" fmla="*/ 41 w 73"/>
                <a:gd name="T11" fmla="*/ 82 h 82"/>
                <a:gd name="T12" fmla="*/ 8 w 73"/>
                <a:gd name="T13" fmla="*/ 82 h 82"/>
                <a:gd name="T14" fmla="*/ 8 w 73"/>
                <a:gd name="T15" fmla="*/ 58 h 82"/>
                <a:gd name="T16" fmla="*/ 0 w 73"/>
                <a:gd name="T17" fmla="*/ 33 h 82"/>
                <a:gd name="T18" fmla="*/ 0 w 73"/>
                <a:gd name="T19" fmla="*/ 25 h 82"/>
                <a:gd name="T20" fmla="*/ 8 w 73"/>
                <a:gd name="T21" fmla="*/ 9 h 82"/>
                <a:gd name="T22" fmla="*/ 41 w 73"/>
                <a:gd name="T23" fmla="*/ 0 h 82"/>
                <a:gd name="T24" fmla="*/ 73 w 73"/>
                <a:gd name="T25" fmla="*/ 9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
                <a:gd name="T40" fmla="*/ 0 h 82"/>
                <a:gd name="T41" fmla="*/ 73 w 73"/>
                <a:gd name="T42" fmla="*/ 82 h 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 h="82">
                  <a:moveTo>
                    <a:pt x="73" y="9"/>
                  </a:moveTo>
                  <a:lnTo>
                    <a:pt x="65" y="33"/>
                  </a:lnTo>
                  <a:lnTo>
                    <a:pt x="65" y="41"/>
                  </a:lnTo>
                  <a:lnTo>
                    <a:pt x="57" y="74"/>
                  </a:lnTo>
                  <a:lnTo>
                    <a:pt x="41" y="66"/>
                  </a:lnTo>
                  <a:lnTo>
                    <a:pt x="41" y="82"/>
                  </a:lnTo>
                  <a:lnTo>
                    <a:pt x="8" y="82"/>
                  </a:lnTo>
                  <a:lnTo>
                    <a:pt x="8" y="58"/>
                  </a:lnTo>
                  <a:lnTo>
                    <a:pt x="0" y="33"/>
                  </a:lnTo>
                  <a:lnTo>
                    <a:pt x="0" y="25"/>
                  </a:lnTo>
                  <a:lnTo>
                    <a:pt x="8" y="9"/>
                  </a:lnTo>
                  <a:lnTo>
                    <a:pt x="41" y="0"/>
                  </a:lnTo>
                  <a:lnTo>
                    <a:pt x="73" y="9"/>
                  </a:lnTo>
                  <a:close/>
                </a:path>
              </a:pathLst>
            </a:custGeom>
            <a:solidFill>
              <a:srgbClr val="009530"/>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757" name="Freeform 8">
              <a:extLst>
                <a:ext uri="{FF2B5EF4-FFF2-40B4-BE49-F238E27FC236}">
                  <a16:creationId xmlns:a16="http://schemas.microsoft.com/office/drawing/2014/main" id="{82E089FC-79BE-4997-CA67-61B903426A9D}"/>
                </a:ext>
              </a:extLst>
            </p:cNvPr>
            <p:cNvSpPr>
              <a:spLocks/>
            </p:cNvSpPr>
            <p:nvPr/>
          </p:nvSpPr>
          <p:spPr bwMode="auto">
            <a:xfrm>
              <a:off x="1339" y="2426"/>
              <a:ext cx="229" cy="334"/>
            </a:xfrm>
            <a:custGeom>
              <a:avLst/>
              <a:gdLst>
                <a:gd name="T0" fmla="*/ 180 w 229"/>
                <a:gd name="T1" fmla="*/ 335 h 335"/>
                <a:gd name="T2" fmla="*/ 188 w 229"/>
                <a:gd name="T3" fmla="*/ 269 h 335"/>
                <a:gd name="T4" fmla="*/ 164 w 229"/>
                <a:gd name="T5" fmla="*/ 237 h 335"/>
                <a:gd name="T6" fmla="*/ 180 w 229"/>
                <a:gd name="T7" fmla="*/ 237 h 335"/>
                <a:gd name="T8" fmla="*/ 172 w 229"/>
                <a:gd name="T9" fmla="*/ 212 h 335"/>
                <a:gd name="T10" fmla="*/ 221 w 229"/>
                <a:gd name="T11" fmla="*/ 212 h 335"/>
                <a:gd name="T12" fmla="*/ 221 w 229"/>
                <a:gd name="T13" fmla="*/ 229 h 335"/>
                <a:gd name="T14" fmla="*/ 229 w 229"/>
                <a:gd name="T15" fmla="*/ 229 h 335"/>
                <a:gd name="T16" fmla="*/ 221 w 229"/>
                <a:gd name="T17" fmla="*/ 196 h 335"/>
                <a:gd name="T18" fmla="*/ 213 w 229"/>
                <a:gd name="T19" fmla="*/ 131 h 335"/>
                <a:gd name="T20" fmla="*/ 180 w 229"/>
                <a:gd name="T21" fmla="*/ 122 h 335"/>
                <a:gd name="T22" fmla="*/ 164 w 229"/>
                <a:gd name="T23" fmla="*/ 114 h 335"/>
                <a:gd name="T24" fmla="*/ 123 w 229"/>
                <a:gd name="T25" fmla="*/ 106 h 335"/>
                <a:gd name="T26" fmla="*/ 107 w 229"/>
                <a:gd name="T27" fmla="*/ 90 h 335"/>
                <a:gd name="T28" fmla="*/ 98 w 229"/>
                <a:gd name="T29" fmla="*/ 73 h 335"/>
                <a:gd name="T30" fmla="*/ 98 w 229"/>
                <a:gd name="T31" fmla="*/ 57 h 335"/>
                <a:gd name="T32" fmla="*/ 98 w 229"/>
                <a:gd name="T33" fmla="*/ 41 h 335"/>
                <a:gd name="T34" fmla="*/ 107 w 229"/>
                <a:gd name="T35" fmla="*/ 24 h 335"/>
                <a:gd name="T36" fmla="*/ 115 w 229"/>
                <a:gd name="T37" fmla="*/ 24 h 335"/>
                <a:gd name="T38" fmla="*/ 131 w 229"/>
                <a:gd name="T39" fmla="*/ 8 h 335"/>
                <a:gd name="T40" fmla="*/ 123 w 229"/>
                <a:gd name="T41" fmla="*/ 0 h 335"/>
                <a:gd name="T42" fmla="*/ 107 w 229"/>
                <a:gd name="T43" fmla="*/ 16 h 335"/>
                <a:gd name="T44" fmla="*/ 74 w 229"/>
                <a:gd name="T45" fmla="*/ 32 h 335"/>
                <a:gd name="T46" fmla="*/ 66 w 229"/>
                <a:gd name="T47" fmla="*/ 24 h 335"/>
                <a:gd name="T48" fmla="*/ 58 w 229"/>
                <a:gd name="T49" fmla="*/ 41 h 335"/>
                <a:gd name="T50" fmla="*/ 58 w 229"/>
                <a:gd name="T51" fmla="*/ 65 h 335"/>
                <a:gd name="T52" fmla="*/ 41 w 229"/>
                <a:gd name="T53" fmla="*/ 98 h 335"/>
                <a:gd name="T54" fmla="*/ 25 w 229"/>
                <a:gd name="T55" fmla="*/ 122 h 335"/>
                <a:gd name="T56" fmla="*/ 33 w 229"/>
                <a:gd name="T57" fmla="*/ 171 h 335"/>
                <a:gd name="T58" fmla="*/ 33 w 229"/>
                <a:gd name="T59" fmla="*/ 180 h 335"/>
                <a:gd name="T60" fmla="*/ 25 w 229"/>
                <a:gd name="T61" fmla="*/ 204 h 335"/>
                <a:gd name="T62" fmla="*/ 17 w 229"/>
                <a:gd name="T63" fmla="*/ 204 h 335"/>
                <a:gd name="T64" fmla="*/ 17 w 229"/>
                <a:gd name="T65" fmla="*/ 220 h 335"/>
                <a:gd name="T66" fmla="*/ 0 w 229"/>
                <a:gd name="T67" fmla="*/ 229 h 335"/>
                <a:gd name="T68" fmla="*/ 9 w 229"/>
                <a:gd name="T69" fmla="*/ 237 h 335"/>
                <a:gd name="T70" fmla="*/ 41 w 229"/>
                <a:gd name="T71" fmla="*/ 253 h 335"/>
                <a:gd name="T72" fmla="*/ 58 w 229"/>
                <a:gd name="T73" fmla="*/ 253 h 335"/>
                <a:gd name="T74" fmla="*/ 66 w 229"/>
                <a:gd name="T75" fmla="*/ 253 h 335"/>
                <a:gd name="T76" fmla="*/ 115 w 229"/>
                <a:gd name="T77" fmla="*/ 286 h 335"/>
                <a:gd name="T78" fmla="*/ 123 w 229"/>
                <a:gd name="T79" fmla="*/ 286 h 335"/>
                <a:gd name="T80" fmla="*/ 172 w 229"/>
                <a:gd name="T81" fmla="*/ 302 h 335"/>
                <a:gd name="T82" fmla="*/ 164 w 229"/>
                <a:gd name="T83" fmla="*/ 335 h 335"/>
                <a:gd name="T84" fmla="*/ 180 w 229"/>
                <a:gd name="T85" fmla="*/ 335 h 3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9"/>
                <a:gd name="T130" fmla="*/ 0 h 335"/>
                <a:gd name="T131" fmla="*/ 229 w 229"/>
                <a:gd name="T132" fmla="*/ 335 h 3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9" h="335">
                  <a:moveTo>
                    <a:pt x="180" y="335"/>
                  </a:moveTo>
                  <a:lnTo>
                    <a:pt x="188" y="269"/>
                  </a:lnTo>
                  <a:lnTo>
                    <a:pt x="164" y="237"/>
                  </a:lnTo>
                  <a:lnTo>
                    <a:pt x="180" y="237"/>
                  </a:lnTo>
                  <a:lnTo>
                    <a:pt x="172" y="212"/>
                  </a:lnTo>
                  <a:lnTo>
                    <a:pt x="221" y="212"/>
                  </a:lnTo>
                  <a:lnTo>
                    <a:pt x="221" y="229"/>
                  </a:lnTo>
                  <a:lnTo>
                    <a:pt x="229" y="229"/>
                  </a:lnTo>
                  <a:lnTo>
                    <a:pt x="221" y="196"/>
                  </a:lnTo>
                  <a:lnTo>
                    <a:pt x="213" y="131"/>
                  </a:lnTo>
                  <a:lnTo>
                    <a:pt x="180" y="122"/>
                  </a:lnTo>
                  <a:lnTo>
                    <a:pt x="164" y="114"/>
                  </a:lnTo>
                  <a:lnTo>
                    <a:pt x="123" y="106"/>
                  </a:lnTo>
                  <a:lnTo>
                    <a:pt x="107" y="90"/>
                  </a:lnTo>
                  <a:lnTo>
                    <a:pt x="98" y="73"/>
                  </a:lnTo>
                  <a:lnTo>
                    <a:pt x="98" y="57"/>
                  </a:lnTo>
                  <a:lnTo>
                    <a:pt x="98" y="41"/>
                  </a:lnTo>
                  <a:lnTo>
                    <a:pt x="107" y="24"/>
                  </a:lnTo>
                  <a:lnTo>
                    <a:pt x="115" y="24"/>
                  </a:lnTo>
                  <a:lnTo>
                    <a:pt x="131" y="8"/>
                  </a:lnTo>
                  <a:lnTo>
                    <a:pt x="123" y="0"/>
                  </a:lnTo>
                  <a:lnTo>
                    <a:pt x="107" y="16"/>
                  </a:lnTo>
                  <a:lnTo>
                    <a:pt x="74" y="32"/>
                  </a:lnTo>
                  <a:lnTo>
                    <a:pt x="66" y="24"/>
                  </a:lnTo>
                  <a:lnTo>
                    <a:pt x="58" y="41"/>
                  </a:lnTo>
                  <a:lnTo>
                    <a:pt x="58" y="65"/>
                  </a:lnTo>
                  <a:lnTo>
                    <a:pt x="41" y="98"/>
                  </a:lnTo>
                  <a:lnTo>
                    <a:pt x="25" y="122"/>
                  </a:lnTo>
                  <a:lnTo>
                    <a:pt x="33" y="171"/>
                  </a:lnTo>
                  <a:lnTo>
                    <a:pt x="33" y="180"/>
                  </a:lnTo>
                  <a:lnTo>
                    <a:pt x="25" y="204"/>
                  </a:lnTo>
                  <a:lnTo>
                    <a:pt x="17" y="204"/>
                  </a:lnTo>
                  <a:lnTo>
                    <a:pt x="17" y="220"/>
                  </a:lnTo>
                  <a:lnTo>
                    <a:pt x="0" y="229"/>
                  </a:lnTo>
                  <a:lnTo>
                    <a:pt x="9" y="237"/>
                  </a:lnTo>
                  <a:lnTo>
                    <a:pt x="41" y="253"/>
                  </a:lnTo>
                  <a:lnTo>
                    <a:pt x="58" y="253"/>
                  </a:lnTo>
                  <a:lnTo>
                    <a:pt x="66" y="253"/>
                  </a:lnTo>
                  <a:lnTo>
                    <a:pt x="115" y="286"/>
                  </a:lnTo>
                  <a:lnTo>
                    <a:pt x="123" y="286"/>
                  </a:lnTo>
                  <a:lnTo>
                    <a:pt x="172" y="302"/>
                  </a:lnTo>
                  <a:lnTo>
                    <a:pt x="164" y="335"/>
                  </a:lnTo>
                  <a:lnTo>
                    <a:pt x="180" y="335"/>
                  </a:lnTo>
                  <a:close/>
                </a:path>
              </a:pathLst>
            </a:custGeom>
            <a:solidFill>
              <a:srgbClr val="009530"/>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758" name="Freeform 9">
              <a:extLst>
                <a:ext uri="{FF2B5EF4-FFF2-40B4-BE49-F238E27FC236}">
                  <a16:creationId xmlns:a16="http://schemas.microsoft.com/office/drawing/2014/main" id="{CA4EFE26-F81E-10D5-7EE0-D05BD0B573A7}"/>
                </a:ext>
              </a:extLst>
            </p:cNvPr>
            <p:cNvSpPr>
              <a:spLocks/>
            </p:cNvSpPr>
            <p:nvPr/>
          </p:nvSpPr>
          <p:spPr bwMode="auto">
            <a:xfrm>
              <a:off x="1433" y="2440"/>
              <a:ext cx="259" cy="214"/>
            </a:xfrm>
            <a:custGeom>
              <a:avLst/>
              <a:gdLst>
                <a:gd name="T0" fmla="*/ 363 w 254"/>
                <a:gd name="T1" fmla="*/ 88 h 213"/>
                <a:gd name="T2" fmla="*/ 339 w 254"/>
                <a:gd name="T3" fmla="*/ 97 h 213"/>
                <a:gd name="T4" fmla="*/ 351 w 254"/>
                <a:gd name="T5" fmla="*/ 105 h 213"/>
                <a:gd name="T6" fmla="*/ 339 w 254"/>
                <a:gd name="T7" fmla="*/ 113 h 213"/>
                <a:gd name="T8" fmla="*/ 339 w 254"/>
                <a:gd name="T9" fmla="*/ 121 h 213"/>
                <a:gd name="T10" fmla="*/ 351 w 254"/>
                <a:gd name="T11" fmla="*/ 146 h 213"/>
                <a:gd name="T12" fmla="*/ 339 w 254"/>
                <a:gd name="T13" fmla="*/ 164 h 213"/>
                <a:gd name="T14" fmla="*/ 247 w 254"/>
                <a:gd name="T15" fmla="*/ 180 h 213"/>
                <a:gd name="T16" fmla="*/ 268 w 254"/>
                <a:gd name="T17" fmla="*/ 234 h 213"/>
                <a:gd name="T18" fmla="*/ 223 w 254"/>
                <a:gd name="T19" fmla="*/ 259 h 213"/>
                <a:gd name="T20" fmla="*/ 186 w 254"/>
                <a:gd name="T21" fmla="*/ 259 h 213"/>
                <a:gd name="T22" fmla="*/ 174 w 254"/>
                <a:gd name="T23" fmla="*/ 226 h 213"/>
                <a:gd name="T24" fmla="*/ 162 w 254"/>
                <a:gd name="T25" fmla="*/ 138 h 213"/>
                <a:gd name="T26" fmla="*/ 114 w 254"/>
                <a:gd name="T27" fmla="*/ 129 h 213"/>
                <a:gd name="T28" fmla="*/ 89 w 254"/>
                <a:gd name="T29" fmla="*/ 121 h 213"/>
                <a:gd name="T30" fmla="*/ 25 w 254"/>
                <a:gd name="T31" fmla="*/ 113 h 213"/>
                <a:gd name="T32" fmla="*/ 9 w 254"/>
                <a:gd name="T33" fmla="*/ 97 h 213"/>
                <a:gd name="T34" fmla="*/ 0 w 254"/>
                <a:gd name="T35" fmla="*/ 80 h 213"/>
                <a:gd name="T36" fmla="*/ 0 w 254"/>
                <a:gd name="T37" fmla="*/ 41 h 213"/>
                <a:gd name="T38" fmla="*/ 0 w 254"/>
                <a:gd name="T39" fmla="*/ 25 h 213"/>
                <a:gd name="T40" fmla="*/ 9 w 254"/>
                <a:gd name="T41" fmla="*/ 8 h 213"/>
                <a:gd name="T42" fmla="*/ 17 w 254"/>
                <a:gd name="T43" fmla="*/ 8 h 213"/>
                <a:gd name="T44" fmla="*/ 25 w 254"/>
                <a:gd name="T45" fmla="*/ 25 h 213"/>
                <a:gd name="T46" fmla="*/ 25 w 254"/>
                <a:gd name="T47" fmla="*/ 49 h 213"/>
                <a:gd name="T48" fmla="*/ 64 w 254"/>
                <a:gd name="T49" fmla="*/ 49 h 213"/>
                <a:gd name="T50" fmla="*/ 56 w 254"/>
                <a:gd name="T51" fmla="*/ 25 h 213"/>
                <a:gd name="T52" fmla="*/ 64 w 254"/>
                <a:gd name="T53" fmla="*/ 16 h 213"/>
                <a:gd name="T54" fmla="*/ 89 w 254"/>
                <a:gd name="T55" fmla="*/ 8 h 213"/>
                <a:gd name="T56" fmla="*/ 98 w 254"/>
                <a:gd name="T57" fmla="*/ 0 h 213"/>
                <a:gd name="T58" fmla="*/ 130 w 254"/>
                <a:gd name="T59" fmla="*/ 16 h 213"/>
                <a:gd name="T60" fmla="*/ 130 w 254"/>
                <a:gd name="T61" fmla="*/ 25 h 213"/>
                <a:gd name="T62" fmla="*/ 162 w 254"/>
                <a:gd name="T63" fmla="*/ 25 h 213"/>
                <a:gd name="T64" fmla="*/ 174 w 254"/>
                <a:gd name="T65" fmla="*/ 25 h 213"/>
                <a:gd name="T66" fmla="*/ 223 w 254"/>
                <a:gd name="T67" fmla="*/ 33 h 213"/>
                <a:gd name="T68" fmla="*/ 236 w 254"/>
                <a:gd name="T69" fmla="*/ 25 h 213"/>
                <a:gd name="T70" fmla="*/ 247 w 254"/>
                <a:gd name="T71" fmla="*/ 16 h 213"/>
                <a:gd name="T72" fmla="*/ 292 w 254"/>
                <a:gd name="T73" fmla="*/ 16 h 213"/>
                <a:gd name="T74" fmla="*/ 280 w 254"/>
                <a:gd name="T75" fmla="*/ 33 h 213"/>
                <a:gd name="T76" fmla="*/ 318 w 254"/>
                <a:gd name="T77" fmla="*/ 33 h 213"/>
                <a:gd name="T78" fmla="*/ 339 w 254"/>
                <a:gd name="T79" fmla="*/ 41 h 213"/>
                <a:gd name="T80" fmla="*/ 339 w 254"/>
                <a:gd name="T81" fmla="*/ 80 h 213"/>
                <a:gd name="T82" fmla="*/ 363 w 254"/>
                <a:gd name="T83" fmla="*/ 88 h 2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4"/>
                <a:gd name="T127" fmla="*/ 0 h 213"/>
                <a:gd name="T128" fmla="*/ 254 w 254"/>
                <a:gd name="T129" fmla="*/ 213 h 2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4" h="213">
                  <a:moveTo>
                    <a:pt x="254" y="65"/>
                  </a:moveTo>
                  <a:lnTo>
                    <a:pt x="237" y="74"/>
                  </a:lnTo>
                  <a:lnTo>
                    <a:pt x="246" y="82"/>
                  </a:lnTo>
                  <a:lnTo>
                    <a:pt x="237" y="90"/>
                  </a:lnTo>
                  <a:lnTo>
                    <a:pt x="237" y="98"/>
                  </a:lnTo>
                  <a:lnTo>
                    <a:pt x="246" y="123"/>
                  </a:lnTo>
                  <a:lnTo>
                    <a:pt x="237" y="139"/>
                  </a:lnTo>
                  <a:lnTo>
                    <a:pt x="172" y="147"/>
                  </a:lnTo>
                  <a:lnTo>
                    <a:pt x="188" y="188"/>
                  </a:lnTo>
                  <a:lnTo>
                    <a:pt x="156" y="213"/>
                  </a:lnTo>
                  <a:lnTo>
                    <a:pt x="131" y="213"/>
                  </a:lnTo>
                  <a:lnTo>
                    <a:pt x="123" y="180"/>
                  </a:lnTo>
                  <a:lnTo>
                    <a:pt x="115" y="115"/>
                  </a:lnTo>
                  <a:lnTo>
                    <a:pt x="82" y="106"/>
                  </a:lnTo>
                  <a:lnTo>
                    <a:pt x="66" y="98"/>
                  </a:lnTo>
                  <a:lnTo>
                    <a:pt x="25" y="90"/>
                  </a:lnTo>
                  <a:lnTo>
                    <a:pt x="9" y="74"/>
                  </a:lnTo>
                  <a:lnTo>
                    <a:pt x="0" y="57"/>
                  </a:lnTo>
                  <a:lnTo>
                    <a:pt x="0" y="41"/>
                  </a:lnTo>
                  <a:lnTo>
                    <a:pt x="0" y="25"/>
                  </a:lnTo>
                  <a:lnTo>
                    <a:pt x="9" y="8"/>
                  </a:lnTo>
                  <a:lnTo>
                    <a:pt x="17" y="8"/>
                  </a:lnTo>
                  <a:lnTo>
                    <a:pt x="25" y="25"/>
                  </a:lnTo>
                  <a:lnTo>
                    <a:pt x="25" y="49"/>
                  </a:lnTo>
                  <a:lnTo>
                    <a:pt x="41" y="49"/>
                  </a:lnTo>
                  <a:lnTo>
                    <a:pt x="33" y="25"/>
                  </a:lnTo>
                  <a:lnTo>
                    <a:pt x="41" y="16"/>
                  </a:lnTo>
                  <a:lnTo>
                    <a:pt x="66" y="8"/>
                  </a:lnTo>
                  <a:lnTo>
                    <a:pt x="74" y="0"/>
                  </a:lnTo>
                  <a:lnTo>
                    <a:pt x="90" y="16"/>
                  </a:lnTo>
                  <a:lnTo>
                    <a:pt x="90" y="25"/>
                  </a:lnTo>
                  <a:lnTo>
                    <a:pt x="115" y="25"/>
                  </a:lnTo>
                  <a:lnTo>
                    <a:pt x="123" y="25"/>
                  </a:lnTo>
                  <a:lnTo>
                    <a:pt x="156" y="33"/>
                  </a:lnTo>
                  <a:lnTo>
                    <a:pt x="164" y="25"/>
                  </a:lnTo>
                  <a:lnTo>
                    <a:pt x="172" y="16"/>
                  </a:lnTo>
                  <a:lnTo>
                    <a:pt x="205" y="16"/>
                  </a:lnTo>
                  <a:lnTo>
                    <a:pt x="197" y="33"/>
                  </a:lnTo>
                  <a:lnTo>
                    <a:pt x="221" y="33"/>
                  </a:lnTo>
                  <a:lnTo>
                    <a:pt x="237" y="41"/>
                  </a:lnTo>
                  <a:lnTo>
                    <a:pt x="237" y="57"/>
                  </a:lnTo>
                  <a:lnTo>
                    <a:pt x="254" y="65"/>
                  </a:lnTo>
                  <a:close/>
                </a:path>
              </a:pathLst>
            </a:custGeom>
            <a:solidFill>
              <a:srgbClr val="009530"/>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759" name="Freeform 10">
              <a:extLst>
                <a:ext uri="{FF2B5EF4-FFF2-40B4-BE49-F238E27FC236}">
                  <a16:creationId xmlns:a16="http://schemas.microsoft.com/office/drawing/2014/main" id="{15C5894E-AD99-FCDC-7693-524EAD61FB8D}"/>
                </a:ext>
              </a:extLst>
            </p:cNvPr>
            <p:cNvSpPr>
              <a:spLocks/>
            </p:cNvSpPr>
            <p:nvPr/>
          </p:nvSpPr>
          <p:spPr bwMode="auto">
            <a:xfrm>
              <a:off x="1526" y="2881"/>
              <a:ext cx="228" cy="271"/>
            </a:xfrm>
            <a:custGeom>
              <a:avLst/>
              <a:gdLst>
                <a:gd name="T0" fmla="*/ 221 w 229"/>
                <a:gd name="T1" fmla="*/ 188 h 270"/>
                <a:gd name="T2" fmla="*/ 229 w 229"/>
                <a:gd name="T3" fmla="*/ 172 h 270"/>
                <a:gd name="T4" fmla="*/ 221 w 229"/>
                <a:gd name="T5" fmla="*/ 123 h 270"/>
                <a:gd name="T6" fmla="*/ 188 w 229"/>
                <a:gd name="T7" fmla="*/ 123 h 270"/>
                <a:gd name="T8" fmla="*/ 164 w 229"/>
                <a:gd name="T9" fmla="*/ 98 h 270"/>
                <a:gd name="T10" fmla="*/ 180 w 229"/>
                <a:gd name="T11" fmla="*/ 98 h 270"/>
                <a:gd name="T12" fmla="*/ 172 w 229"/>
                <a:gd name="T13" fmla="*/ 74 h 270"/>
                <a:gd name="T14" fmla="*/ 156 w 229"/>
                <a:gd name="T15" fmla="*/ 66 h 270"/>
                <a:gd name="T16" fmla="*/ 115 w 229"/>
                <a:gd name="T17" fmla="*/ 49 h 270"/>
                <a:gd name="T18" fmla="*/ 107 w 229"/>
                <a:gd name="T19" fmla="*/ 49 h 270"/>
                <a:gd name="T20" fmla="*/ 90 w 229"/>
                <a:gd name="T21" fmla="*/ 41 h 270"/>
                <a:gd name="T22" fmla="*/ 82 w 229"/>
                <a:gd name="T23" fmla="*/ 0 h 270"/>
                <a:gd name="T24" fmla="*/ 58 w 229"/>
                <a:gd name="T25" fmla="*/ 0 h 270"/>
                <a:gd name="T26" fmla="*/ 25 w 229"/>
                <a:gd name="T27" fmla="*/ 25 h 270"/>
                <a:gd name="T28" fmla="*/ 0 w 229"/>
                <a:gd name="T29" fmla="*/ 25 h 270"/>
                <a:gd name="T30" fmla="*/ 17 w 229"/>
                <a:gd name="T31" fmla="*/ 58 h 270"/>
                <a:gd name="T32" fmla="*/ 17 w 229"/>
                <a:gd name="T33" fmla="*/ 98 h 270"/>
                <a:gd name="T34" fmla="*/ 17 w 229"/>
                <a:gd name="T35" fmla="*/ 115 h 270"/>
                <a:gd name="T36" fmla="*/ 17 w 229"/>
                <a:gd name="T37" fmla="*/ 123 h 270"/>
                <a:gd name="T38" fmla="*/ 25 w 229"/>
                <a:gd name="T39" fmla="*/ 139 h 270"/>
                <a:gd name="T40" fmla="*/ 9 w 229"/>
                <a:gd name="T41" fmla="*/ 156 h 270"/>
                <a:gd name="T42" fmla="*/ 17 w 229"/>
                <a:gd name="T43" fmla="*/ 172 h 270"/>
                <a:gd name="T44" fmla="*/ 33 w 229"/>
                <a:gd name="T45" fmla="*/ 196 h 270"/>
                <a:gd name="T46" fmla="*/ 33 w 229"/>
                <a:gd name="T47" fmla="*/ 229 h 270"/>
                <a:gd name="T48" fmla="*/ 49 w 229"/>
                <a:gd name="T49" fmla="*/ 270 h 270"/>
                <a:gd name="T50" fmla="*/ 66 w 229"/>
                <a:gd name="T51" fmla="*/ 270 h 270"/>
                <a:gd name="T52" fmla="*/ 82 w 229"/>
                <a:gd name="T53" fmla="*/ 262 h 270"/>
                <a:gd name="T54" fmla="*/ 90 w 229"/>
                <a:gd name="T55" fmla="*/ 245 h 270"/>
                <a:gd name="T56" fmla="*/ 107 w 229"/>
                <a:gd name="T57" fmla="*/ 245 h 270"/>
                <a:gd name="T58" fmla="*/ 115 w 229"/>
                <a:gd name="T59" fmla="*/ 262 h 270"/>
                <a:gd name="T60" fmla="*/ 123 w 229"/>
                <a:gd name="T61" fmla="*/ 254 h 270"/>
                <a:gd name="T62" fmla="*/ 147 w 229"/>
                <a:gd name="T63" fmla="*/ 254 h 270"/>
                <a:gd name="T64" fmla="*/ 147 w 229"/>
                <a:gd name="T65" fmla="*/ 213 h 270"/>
                <a:gd name="T66" fmla="*/ 172 w 229"/>
                <a:gd name="T67" fmla="*/ 188 h 270"/>
                <a:gd name="T68" fmla="*/ 221 w 229"/>
                <a:gd name="T69" fmla="*/ 188 h 2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9"/>
                <a:gd name="T106" fmla="*/ 0 h 270"/>
                <a:gd name="T107" fmla="*/ 229 w 229"/>
                <a:gd name="T108" fmla="*/ 270 h 2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9" h="270">
                  <a:moveTo>
                    <a:pt x="221" y="188"/>
                  </a:moveTo>
                  <a:lnTo>
                    <a:pt x="229" y="172"/>
                  </a:lnTo>
                  <a:lnTo>
                    <a:pt x="221" y="123"/>
                  </a:lnTo>
                  <a:lnTo>
                    <a:pt x="188" y="123"/>
                  </a:lnTo>
                  <a:lnTo>
                    <a:pt x="164" y="98"/>
                  </a:lnTo>
                  <a:lnTo>
                    <a:pt x="180" y="98"/>
                  </a:lnTo>
                  <a:lnTo>
                    <a:pt x="172" y="74"/>
                  </a:lnTo>
                  <a:lnTo>
                    <a:pt x="156" y="66"/>
                  </a:lnTo>
                  <a:lnTo>
                    <a:pt x="115" y="49"/>
                  </a:lnTo>
                  <a:lnTo>
                    <a:pt x="107" y="49"/>
                  </a:lnTo>
                  <a:lnTo>
                    <a:pt x="90" y="41"/>
                  </a:lnTo>
                  <a:lnTo>
                    <a:pt x="82" y="0"/>
                  </a:lnTo>
                  <a:lnTo>
                    <a:pt x="58" y="0"/>
                  </a:lnTo>
                  <a:lnTo>
                    <a:pt x="25" y="25"/>
                  </a:lnTo>
                  <a:lnTo>
                    <a:pt x="0" y="25"/>
                  </a:lnTo>
                  <a:lnTo>
                    <a:pt x="17" y="58"/>
                  </a:lnTo>
                  <a:lnTo>
                    <a:pt x="17" y="98"/>
                  </a:lnTo>
                  <a:lnTo>
                    <a:pt x="17" y="115"/>
                  </a:lnTo>
                  <a:lnTo>
                    <a:pt x="17" y="123"/>
                  </a:lnTo>
                  <a:lnTo>
                    <a:pt x="25" y="139"/>
                  </a:lnTo>
                  <a:lnTo>
                    <a:pt x="9" y="156"/>
                  </a:lnTo>
                  <a:lnTo>
                    <a:pt x="17" y="172"/>
                  </a:lnTo>
                  <a:lnTo>
                    <a:pt x="33" y="196"/>
                  </a:lnTo>
                  <a:lnTo>
                    <a:pt x="33" y="229"/>
                  </a:lnTo>
                  <a:lnTo>
                    <a:pt x="49" y="270"/>
                  </a:lnTo>
                  <a:lnTo>
                    <a:pt x="66" y="270"/>
                  </a:lnTo>
                  <a:lnTo>
                    <a:pt x="82" y="262"/>
                  </a:lnTo>
                  <a:lnTo>
                    <a:pt x="90" y="245"/>
                  </a:lnTo>
                  <a:lnTo>
                    <a:pt x="107" y="245"/>
                  </a:lnTo>
                  <a:lnTo>
                    <a:pt x="115" y="262"/>
                  </a:lnTo>
                  <a:lnTo>
                    <a:pt x="123" y="254"/>
                  </a:lnTo>
                  <a:lnTo>
                    <a:pt x="147" y="254"/>
                  </a:lnTo>
                  <a:lnTo>
                    <a:pt x="147" y="213"/>
                  </a:lnTo>
                  <a:lnTo>
                    <a:pt x="172" y="188"/>
                  </a:lnTo>
                  <a:lnTo>
                    <a:pt x="221" y="188"/>
                  </a:lnTo>
                  <a:close/>
                </a:path>
              </a:pathLst>
            </a:custGeom>
            <a:solidFill>
              <a:srgbClr val="009530"/>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760" name="Freeform 11">
              <a:extLst>
                <a:ext uri="{FF2B5EF4-FFF2-40B4-BE49-F238E27FC236}">
                  <a16:creationId xmlns:a16="http://schemas.microsoft.com/office/drawing/2014/main" id="{CE553433-FA0C-AFF8-8A74-F4E0B4220C1B}"/>
                </a:ext>
              </a:extLst>
            </p:cNvPr>
            <p:cNvSpPr>
              <a:spLocks/>
            </p:cNvSpPr>
            <p:nvPr/>
          </p:nvSpPr>
          <p:spPr bwMode="auto">
            <a:xfrm>
              <a:off x="1560" y="3127"/>
              <a:ext cx="278" cy="630"/>
            </a:xfrm>
            <a:custGeom>
              <a:avLst/>
              <a:gdLst>
                <a:gd name="T0" fmla="*/ 41 w 278"/>
                <a:gd name="T1" fmla="*/ 630 h 630"/>
                <a:gd name="T2" fmla="*/ 16 w 278"/>
                <a:gd name="T3" fmla="*/ 556 h 630"/>
                <a:gd name="T4" fmla="*/ 8 w 278"/>
                <a:gd name="T5" fmla="*/ 434 h 630"/>
                <a:gd name="T6" fmla="*/ 8 w 278"/>
                <a:gd name="T7" fmla="*/ 376 h 630"/>
                <a:gd name="T8" fmla="*/ 8 w 278"/>
                <a:gd name="T9" fmla="*/ 352 h 630"/>
                <a:gd name="T10" fmla="*/ 0 w 278"/>
                <a:gd name="T11" fmla="*/ 319 h 630"/>
                <a:gd name="T12" fmla="*/ 16 w 278"/>
                <a:gd name="T13" fmla="*/ 254 h 630"/>
                <a:gd name="T14" fmla="*/ 8 w 278"/>
                <a:gd name="T15" fmla="*/ 221 h 630"/>
                <a:gd name="T16" fmla="*/ 8 w 278"/>
                <a:gd name="T17" fmla="*/ 156 h 630"/>
                <a:gd name="T18" fmla="*/ 25 w 278"/>
                <a:gd name="T19" fmla="*/ 107 h 630"/>
                <a:gd name="T20" fmla="*/ 16 w 278"/>
                <a:gd name="T21" fmla="*/ 82 h 630"/>
                <a:gd name="T22" fmla="*/ 16 w 278"/>
                <a:gd name="T23" fmla="*/ 58 h 630"/>
                <a:gd name="T24" fmla="*/ 33 w 278"/>
                <a:gd name="T25" fmla="*/ 25 h 630"/>
                <a:gd name="T26" fmla="*/ 57 w 278"/>
                <a:gd name="T27" fmla="*/ 0 h 630"/>
                <a:gd name="T28" fmla="*/ 82 w 278"/>
                <a:gd name="T29" fmla="*/ 17 h 630"/>
                <a:gd name="T30" fmla="*/ 114 w 278"/>
                <a:gd name="T31" fmla="*/ 9 h 630"/>
                <a:gd name="T32" fmla="*/ 172 w 278"/>
                <a:gd name="T33" fmla="*/ 49 h 630"/>
                <a:gd name="T34" fmla="*/ 204 w 278"/>
                <a:gd name="T35" fmla="*/ 66 h 630"/>
                <a:gd name="T36" fmla="*/ 213 w 278"/>
                <a:gd name="T37" fmla="*/ 107 h 630"/>
                <a:gd name="T38" fmla="*/ 253 w 278"/>
                <a:gd name="T39" fmla="*/ 66 h 630"/>
                <a:gd name="T40" fmla="*/ 278 w 278"/>
                <a:gd name="T41" fmla="*/ 82 h 630"/>
                <a:gd name="T42" fmla="*/ 237 w 278"/>
                <a:gd name="T43" fmla="*/ 131 h 630"/>
                <a:gd name="T44" fmla="*/ 196 w 278"/>
                <a:gd name="T45" fmla="*/ 180 h 630"/>
                <a:gd name="T46" fmla="*/ 188 w 278"/>
                <a:gd name="T47" fmla="*/ 254 h 630"/>
                <a:gd name="T48" fmla="*/ 213 w 278"/>
                <a:gd name="T49" fmla="*/ 278 h 630"/>
                <a:gd name="T50" fmla="*/ 221 w 278"/>
                <a:gd name="T51" fmla="*/ 319 h 630"/>
                <a:gd name="T52" fmla="*/ 196 w 278"/>
                <a:gd name="T53" fmla="*/ 352 h 630"/>
                <a:gd name="T54" fmla="*/ 139 w 278"/>
                <a:gd name="T55" fmla="*/ 376 h 630"/>
                <a:gd name="T56" fmla="*/ 123 w 278"/>
                <a:gd name="T57" fmla="*/ 409 h 630"/>
                <a:gd name="T58" fmla="*/ 98 w 278"/>
                <a:gd name="T59" fmla="*/ 409 h 630"/>
                <a:gd name="T60" fmla="*/ 123 w 278"/>
                <a:gd name="T61" fmla="*/ 425 h 630"/>
                <a:gd name="T62" fmla="*/ 106 w 278"/>
                <a:gd name="T63" fmla="*/ 442 h 630"/>
                <a:gd name="T64" fmla="*/ 98 w 278"/>
                <a:gd name="T65" fmla="*/ 474 h 630"/>
                <a:gd name="T66" fmla="*/ 82 w 278"/>
                <a:gd name="T67" fmla="*/ 491 h 630"/>
                <a:gd name="T68" fmla="*/ 82 w 278"/>
                <a:gd name="T69" fmla="*/ 532 h 630"/>
                <a:gd name="T70" fmla="*/ 98 w 278"/>
                <a:gd name="T71" fmla="*/ 556 h 630"/>
                <a:gd name="T72" fmla="*/ 74 w 278"/>
                <a:gd name="T73" fmla="*/ 581 h 630"/>
                <a:gd name="T74" fmla="*/ 65 w 278"/>
                <a:gd name="T75" fmla="*/ 621 h 630"/>
                <a:gd name="T76" fmla="*/ 74 w 278"/>
                <a:gd name="T77" fmla="*/ 630 h 6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8"/>
                <a:gd name="T118" fmla="*/ 0 h 630"/>
                <a:gd name="T119" fmla="*/ 278 w 278"/>
                <a:gd name="T120" fmla="*/ 630 h 63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8" h="630">
                  <a:moveTo>
                    <a:pt x="65" y="630"/>
                  </a:moveTo>
                  <a:lnTo>
                    <a:pt x="41" y="630"/>
                  </a:lnTo>
                  <a:lnTo>
                    <a:pt x="8" y="589"/>
                  </a:lnTo>
                  <a:lnTo>
                    <a:pt x="16" y="556"/>
                  </a:lnTo>
                  <a:lnTo>
                    <a:pt x="16" y="458"/>
                  </a:lnTo>
                  <a:lnTo>
                    <a:pt x="8" y="434"/>
                  </a:lnTo>
                  <a:lnTo>
                    <a:pt x="0" y="409"/>
                  </a:lnTo>
                  <a:lnTo>
                    <a:pt x="8" y="376"/>
                  </a:lnTo>
                  <a:lnTo>
                    <a:pt x="8" y="368"/>
                  </a:lnTo>
                  <a:lnTo>
                    <a:pt x="8" y="352"/>
                  </a:lnTo>
                  <a:lnTo>
                    <a:pt x="0" y="335"/>
                  </a:lnTo>
                  <a:lnTo>
                    <a:pt x="0" y="319"/>
                  </a:lnTo>
                  <a:lnTo>
                    <a:pt x="16" y="295"/>
                  </a:lnTo>
                  <a:lnTo>
                    <a:pt x="16" y="254"/>
                  </a:lnTo>
                  <a:lnTo>
                    <a:pt x="8" y="246"/>
                  </a:lnTo>
                  <a:lnTo>
                    <a:pt x="8" y="221"/>
                  </a:lnTo>
                  <a:lnTo>
                    <a:pt x="0" y="197"/>
                  </a:lnTo>
                  <a:lnTo>
                    <a:pt x="8" y="156"/>
                  </a:lnTo>
                  <a:lnTo>
                    <a:pt x="16" y="131"/>
                  </a:lnTo>
                  <a:lnTo>
                    <a:pt x="25" y="107"/>
                  </a:lnTo>
                  <a:lnTo>
                    <a:pt x="25" y="90"/>
                  </a:lnTo>
                  <a:lnTo>
                    <a:pt x="16" y="82"/>
                  </a:lnTo>
                  <a:lnTo>
                    <a:pt x="25" y="66"/>
                  </a:lnTo>
                  <a:lnTo>
                    <a:pt x="16" y="58"/>
                  </a:lnTo>
                  <a:lnTo>
                    <a:pt x="41" y="49"/>
                  </a:lnTo>
                  <a:lnTo>
                    <a:pt x="33" y="25"/>
                  </a:lnTo>
                  <a:lnTo>
                    <a:pt x="49" y="17"/>
                  </a:lnTo>
                  <a:lnTo>
                    <a:pt x="57" y="0"/>
                  </a:lnTo>
                  <a:lnTo>
                    <a:pt x="74" y="0"/>
                  </a:lnTo>
                  <a:lnTo>
                    <a:pt x="82" y="17"/>
                  </a:lnTo>
                  <a:lnTo>
                    <a:pt x="90" y="9"/>
                  </a:lnTo>
                  <a:lnTo>
                    <a:pt x="114" y="9"/>
                  </a:lnTo>
                  <a:lnTo>
                    <a:pt x="147" y="41"/>
                  </a:lnTo>
                  <a:lnTo>
                    <a:pt x="172" y="49"/>
                  </a:lnTo>
                  <a:lnTo>
                    <a:pt x="188" y="66"/>
                  </a:lnTo>
                  <a:lnTo>
                    <a:pt x="204" y="66"/>
                  </a:lnTo>
                  <a:lnTo>
                    <a:pt x="188" y="107"/>
                  </a:lnTo>
                  <a:lnTo>
                    <a:pt x="213" y="107"/>
                  </a:lnTo>
                  <a:lnTo>
                    <a:pt x="237" y="99"/>
                  </a:lnTo>
                  <a:lnTo>
                    <a:pt x="253" y="66"/>
                  </a:lnTo>
                  <a:lnTo>
                    <a:pt x="270" y="66"/>
                  </a:lnTo>
                  <a:lnTo>
                    <a:pt x="278" y="82"/>
                  </a:lnTo>
                  <a:lnTo>
                    <a:pt x="270" y="107"/>
                  </a:lnTo>
                  <a:lnTo>
                    <a:pt x="237" y="131"/>
                  </a:lnTo>
                  <a:lnTo>
                    <a:pt x="213" y="164"/>
                  </a:lnTo>
                  <a:lnTo>
                    <a:pt x="196" y="180"/>
                  </a:lnTo>
                  <a:lnTo>
                    <a:pt x="196" y="254"/>
                  </a:lnTo>
                  <a:lnTo>
                    <a:pt x="188" y="254"/>
                  </a:lnTo>
                  <a:lnTo>
                    <a:pt x="188" y="270"/>
                  </a:lnTo>
                  <a:lnTo>
                    <a:pt x="213" y="278"/>
                  </a:lnTo>
                  <a:lnTo>
                    <a:pt x="213" y="303"/>
                  </a:lnTo>
                  <a:lnTo>
                    <a:pt x="221" y="319"/>
                  </a:lnTo>
                  <a:lnTo>
                    <a:pt x="213" y="344"/>
                  </a:lnTo>
                  <a:lnTo>
                    <a:pt x="196" y="352"/>
                  </a:lnTo>
                  <a:lnTo>
                    <a:pt x="147" y="360"/>
                  </a:lnTo>
                  <a:lnTo>
                    <a:pt x="139" y="376"/>
                  </a:lnTo>
                  <a:lnTo>
                    <a:pt x="139" y="401"/>
                  </a:lnTo>
                  <a:lnTo>
                    <a:pt x="123" y="409"/>
                  </a:lnTo>
                  <a:lnTo>
                    <a:pt x="98" y="401"/>
                  </a:lnTo>
                  <a:lnTo>
                    <a:pt x="98" y="409"/>
                  </a:lnTo>
                  <a:lnTo>
                    <a:pt x="106" y="434"/>
                  </a:lnTo>
                  <a:lnTo>
                    <a:pt x="123" y="425"/>
                  </a:lnTo>
                  <a:lnTo>
                    <a:pt x="123" y="442"/>
                  </a:lnTo>
                  <a:lnTo>
                    <a:pt x="106" y="442"/>
                  </a:lnTo>
                  <a:lnTo>
                    <a:pt x="106" y="450"/>
                  </a:lnTo>
                  <a:lnTo>
                    <a:pt x="98" y="474"/>
                  </a:lnTo>
                  <a:lnTo>
                    <a:pt x="98" y="483"/>
                  </a:lnTo>
                  <a:lnTo>
                    <a:pt x="82" y="491"/>
                  </a:lnTo>
                  <a:lnTo>
                    <a:pt x="74" y="515"/>
                  </a:lnTo>
                  <a:lnTo>
                    <a:pt x="82" y="532"/>
                  </a:lnTo>
                  <a:lnTo>
                    <a:pt x="90" y="540"/>
                  </a:lnTo>
                  <a:lnTo>
                    <a:pt x="98" y="556"/>
                  </a:lnTo>
                  <a:lnTo>
                    <a:pt x="82" y="564"/>
                  </a:lnTo>
                  <a:lnTo>
                    <a:pt x="74" y="581"/>
                  </a:lnTo>
                  <a:lnTo>
                    <a:pt x="57" y="605"/>
                  </a:lnTo>
                  <a:lnTo>
                    <a:pt x="65" y="621"/>
                  </a:lnTo>
                  <a:lnTo>
                    <a:pt x="74" y="621"/>
                  </a:lnTo>
                  <a:lnTo>
                    <a:pt x="74" y="630"/>
                  </a:lnTo>
                  <a:lnTo>
                    <a:pt x="65" y="630"/>
                  </a:lnTo>
                  <a:close/>
                </a:path>
              </a:pathLst>
            </a:custGeom>
            <a:solidFill>
              <a:srgbClr val="009530"/>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761" name="Freeform 12">
              <a:extLst>
                <a:ext uri="{FF2B5EF4-FFF2-40B4-BE49-F238E27FC236}">
                  <a16:creationId xmlns:a16="http://schemas.microsoft.com/office/drawing/2014/main" id="{009BB1DF-DCF1-A782-2F29-7856CBC4D752}"/>
                </a:ext>
              </a:extLst>
            </p:cNvPr>
            <p:cNvSpPr>
              <a:spLocks/>
            </p:cNvSpPr>
            <p:nvPr/>
          </p:nvSpPr>
          <p:spPr bwMode="auto">
            <a:xfrm>
              <a:off x="1315" y="2661"/>
              <a:ext cx="82" cy="122"/>
            </a:xfrm>
            <a:custGeom>
              <a:avLst/>
              <a:gdLst>
                <a:gd name="T0" fmla="*/ 82 w 82"/>
                <a:gd name="T1" fmla="*/ 16 h 122"/>
                <a:gd name="T2" fmla="*/ 65 w 82"/>
                <a:gd name="T3" fmla="*/ 16 h 122"/>
                <a:gd name="T4" fmla="*/ 33 w 82"/>
                <a:gd name="T5" fmla="*/ 0 h 122"/>
                <a:gd name="T6" fmla="*/ 8 w 82"/>
                <a:gd name="T7" fmla="*/ 16 h 122"/>
                <a:gd name="T8" fmla="*/ 8 w 82"/>
                <a:gd name="T9" fmla="*/ 24 h 122"/>
                <a:gd name="T10" fmla="*/ 0 w 82"/>
                <a:gd name="T11" fmla="*/ 32 h 122"/>
                <a:gd name="T12" fmla="*/ 0 w 82"/>
                <a:gd name="T13" fmla="*/ 73 h 122"/>
                <a:gd name="T14" fmla="*/ 8 w 82"/>
                <a:gd name="T15" fmla="*/ 81 h 122"/>
                <a:gd name="T16" fmla="*/ 16 w 82"/>
                <a:gd name="T17" fmla="*/ 73 h 122"/>
                <a:gd name="T18" fmla="*/ 16 w 82"/>
                <a:gd name="T19" fmla="*/ 81 h 122"/>
                <a:gd name="T20" fmla="*/ 8 w 82"/>
                <a:gd name="T21" fmla="*/ 98 h 122"/>
                <a:gd name="T22" fmla="*/ 8 w 82"/>
                <a:gd name="T23" fmla="*/ 114 h 122"/>
                <a:gd name="T24" fmla="*/ 24 w 82"/>
                <a:gd name="T25" fmla="*/ 114 h 122"/>
                <a:gd name="T26" fmla="*/ 41 w 82"/>
                <a:gd name="T27" fmla="*/ 122 h 122"/>
                <a:gd name="T28" fmla="*/ 57 w 82"/>
                <a:gd name="T29" fmla="*/ 90 h 122"/>
                <a:gd name="T30" fmla="*/ 65 w 82"/>
                <a:gd name="T31" fmla="*/ 90 h 122"/>
                <a:gd name="T32" fmla="*/ 73 w 82"/>
                <a:gd name="T33" fmla="*/ 65 h 122"/>
                <a:gd name="T34" fmla="*/ 82 w 82"/>
                <a:gd name="T35" fmla="*/ 57 h 122"/>
                <a:gd name="T36" fmla="*/ 82 w 82"/>
                <a:gd name="T37" fmla="*/ 16 h 1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122"/>
                <a:gd name="T59" fmla="*/ 82 w 82"/>
                <a:gd name="T60" fmla="*/ 122 h 1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122">
                  <a:moveTo>
                    <a:pt x="82" y="16"/>
                  </a:moveTo>
                  <a:lnTo>
                    <a:pt x="65" y="16"/>
                  </a:lnTo>
                  <a:lnTo>
                    <a:pt x="33" y="0"/>
                  </a:lnTo>
                  <a:lnTo>
                    <a:pt x="8" y="16"/>
                  </a:lnTo>
                  <a:lnTo>
                    <a:pt x="8" y="24"/>
                  </a:lnTo>
                  <a:lnTo>
                    <a:pt x="0" y="32"/>
                  </a:lnTo>
                  <a:lnTo>
                    <a:pt x="0" y="73"/>
                  </a:lnTo>
                  <a:lnTo>
                    <a:pt x="8" y="81"/>
                  </a:lnTo>
                  <a:lnTo>
                    <a:pt x="16" y="73"/>
                  </a:lnTo>
                  <a:lnTo>
                    <a:pt x="16" y="81"/>
                  </a:lnTo>
                  <a:lnTo>
                    <a:pt x="8" y="98"/>
                  </a:lnTo>
                  <a:lnTo>
                    <a:pt x="8" y="114"/>
                  </a:lnTo>
                  <a:lnTo>
                    <a:pt x="24" y="114"/>
                  </a:lnTo>
                  <a:lnTo>
                    <a:pt x="41" y="122"/>
                  </a:lnTo>
                  <a:lnTo>
                    <a:pt x="57" y="90"/>
                  </a:lnTo>
                  <a:lnTo>
                    <a:pt x="65" y="90"/>
                  </a:lnTo>
                  <a:lnTo>
                    <a:pt x="73" y="65"/>
                  </a:lnTo>
                  <a:lnTo>
                    <a:pt x="82" y="57"/>
                  </a:lnTo>
                  <a:lnTo>
                    <a:pt x="82" y="16"/>
                  </a:lnTo>
                  <a:close/>
                </a:path>
              </a:pathLst>
            </a:custGeom>
            <a:solidFill>
              <a:srgbClr val="009530"/>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762" name="Freeform 13">
              <a:extLst>
                <a:ext uri="{FF2B5EF4-FFF2-40B4-BE49-F238E27FC236}">
                  <a16:creationId xmlns:a16="http://schemas.microsoft.com/office/drawing/2014/main" id="{FC6343FD-27B3-E1C2-D44C-3D3EC4BBB605}"/>
                </a:ext>
              </a:extLst>
            </p:cNvPr>
            <p:cNvSpPr>
              <a:spLocks/>
            </p:cNvSpPr>
            <p:nvPr/>
          </p:nvSpPr>
          <p:spPr bwMode="auto">
            <a:xfrm>
              <a:off x="1307" y="2676"/>
              <a:ext cx="246" cy="384"/>
            </a:xfrm>
            <a:custGeom>
              <a:avLst/>
              <a:gdLst>
                <a:gd name="T0" fmla="*/ 237 w 245"/>
                <a:gd name="T1" fmla="*/ 376 h 384"/>
                <a:gd name="T2" fmla="*/ 229 w 245"/>
                <a:gd name="T3" fmla="*/ 360 h 384"/>
                <a:gd name="T4" fmla="*/ 245 w 245"/>
                <a:gd name="T5" fmla="*/ 343 h 384"/>
                <a:gd name="T6" fmla="*/ 237 w 245"/>
                <a:gd name="T7" fmla="*/ 327 h 384"/>
                <a:gd name="T8" fmla="*/ 237 w 245"/>
                <a:gd name="T9" fmla="*/ 319 h 384"/>
                <a:gd name="T10" fmla="*/ 237 w 245"/>
                <a:gd name="T11" fmla="*/ 302 h 384"/>
                <a:gd name="T12" fmla="*/ 237 w 245"/>
                <a:gd name="T13" fmla="*/ 262 h 384"/>
                <a:gd name="T14" fmla="*/ 220 w 245"/>
                <a:gd name="T15" fmla="*/ 229 h 384"/>
                <a:gd name="T16" fmla="*/ 204 w 245"/>
                <a:gd name="T17" fmla="*/ 221 h 384"/>
                <a:gd name="T18" fmla="*/ 204 w 245"/>
                <a:gd name="T19" fmla="*/ 204 h 384"/>
                <a:gd name="T20" fmla="*/ 180 w 245"/>
                <a:gd name="T21" fmla="*/ 213 h 384"/>
                <a:gd name="T22" fmla="*/ 171 w 245"/>
                <a:gd name="T23" fmla="*/ 204 h 384"/>
                <a:gd name="T24" fmla="*/ 155 w 245"/>
                <a:gd name="T25" fmla="*/ 204 h 384"/>
                <a:gd name="T26" fmla="*/ 147 w 245"/>
                <a:gd name="T27" fmla="*/ 180 h 384"/>
                <a:gd name="T28" fmla="*/ 139 w 245"/>
                <a:gd name="T29" fmla="*/ 172 h 384"/>
                <a:gd name="T30" fmla="*/ 139 w 245"/>
                <a:gd name="T31" fmla="*/ 155 h 384"/>
                <a:gd name="T32" fmla="*/ 147 w 245"/>
                <a:gd name="T33" fmla="*/ 147 h 384"/>
                <a:gd name="T34" fmla="*/ 155 w 245"/>
                <a:gd name="T35" fmla="*/ 114 h 384"/>
                <a:gd name="T36" fmla="*/ 180 w 245"/>
                <a:gd name="T37" fmla="*/ 98 h 384"/>
                <a:gd name="T38" fmla="*/ 188 w 245"/>
                <a:gd name="T39" fmla="*/ 98 h 384"/>
                <a:gd name="T40" fmla="*/ 212 w 245"/>
                <a:gd name="T41" fmla="*/ 82 h 384"/>
                <a:gd name="T42" fmla="*/ 196 w 245"/>
                <a:gd name="T43" fmla="*/ 82 h 384"/>
                <a:gd name="T44" fmla="*/ 204 w 245"/>
                <a:gd name="T45" fmla="*/ 49 h 384"/>
                <a:gd name="T46" fmla="*/ 155 w 245"/>
                <a:gd name="T47" fmla="*/ 33 h 384"/>
                <a:gd name="T48" fmla="*/ 147 w 245"/>
                <a:gd name="T49" fmla="*/ 33 h 384"/>
                <a:gd name="T50" fmla="*/ 98 w 245"/>
                <a:gd name="T51" fmla="*/ 0 h 384"/>
                <a:gd name="T52" fmla="*/ 90 w 245"/>
                <a:gd name="T53" fmla="*/ 0 h 384"/>
                <a:gd name="T54" fmla="*/ 90 w 245"/>
                <a:gd name="T55" fmla="*/ 41 h 384"/>
                <a:gd name="T56" fmla="*/ 81 w 245"/>
                <a:gd name="T57" fmla="*/ 49 h 384"/>
                <a:gd name="T58" fmla="*/ 73 w 245"/>
                <a:gd name="T59" fmla="*/ 74 h 384"/>
                <a:gd name="T60" fmla="*/ 65 w 245"/>
                <a:gd name="T61" fmla="*/ 74 h 384"/>
                <a:gd name="T62" fmla="*/ 49 w 245"/>
                <a:gd name="T63" fmla="*/ 106 h 384"/>
                <a:gd name="T64" fmla="*/ 32 w 245"/>
                <a:gd name="T65" fmla="*/ 98 h 384"/>
                <a:gd name="T66" fmla="*/ 16 w 245"/>
                <a:gd name="T67" fmla="*/ 98 h 384"/>
                <a:gd name="T68" fmla="*/ 16 w 245"/>
                <a:gd name="T69" fmla="*/ 82 h 384"/>
                <a:gd name="T70" fmla="*/ 0 w 245"/>
                <a:gd name="T71" fmla="*/ 106 h 384"/>
                <a:gd name="T72" fmla="*/ 0 w 245"/>
                <a:gd name="T73" fmla="*/ 123 h 384"/>
                <a:gd name="T74" fmla="*/ 8 w 245"/>
                <a:gd name="T75" fmla="*/ 147 h 384"/>
                <a:gd name="T76" fmla="*/ 24 w 245"/>
                <a:gd name="T77" fmla="*/ 147 h 384"/>
                <a:gd name="T78" fmla="*/ 41 w 245"/>
                <a:gd name="T79" fmla="*/ 172 h 384"/>
                <a:gd name="T80" fmla="*/ 49 w 245"/>
                <a:gd name="T81" fmla="*/ 180 h 384"/>
                <a:gd name="T82" fmla="*/ 57 w 245"/>
                <a:gd name="T83" fmla="*/ 204 h 384"/>
                <a:gd name="T84" fmla="*/ 106 w 245"/>
                <a:gd name="T85" fmla="*/ 278 h 384"/>
                <a:gd name="T86" fmla="*/ 106 w 245"/>
                <a:gd name="T87" fmla="*/ 302 h 384"/>
                <a:gd name="T88" fmla="*/ 139 w 245"/>
                <a:gd name="T89" fmla="*/ 335 h 384"/>
                <a:gd name="T90" fmla="*/ 204 w 245"/>
                <a:gd name="T91" fmla="*/ 368 h 384"/>
                <a:gd name="T92" fmla="*/ 220 w 245"/>
                <a:gd name="T93" fmla="*/ 384 h 384"/>
                <a:gd name="T94" fmla="*/ 237 w 245"/>
                <a:gd name="T95" fmla="*/ 376 h 3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5"/>
                <a:gd name="T145" fmla="*/ 0 h 384"/>
                <a:gd name="T146" fmla="*/ 245 w 245"/>
                <a:gd name="T147" fmla="*/ 384 h 3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5" h="384">
                  <a:moveTo>
                    <a:pt x="237" y="376"/>
                  </a:moveTo>
                  <a:lnTo>
                    <a:pt x="229" y="360"/>
                  </a:lnTo>
                  <a:lnTo>
                    <a:pt x="245" y="343"/>
                  </a:lnTo>
                  <a:lnTo>
                    <a:pt x="237" y="327"/>
                  </a:lnTo>
                  <a:lnTo>
                    <a:pt x="237" y="319"/>
                  </a:lnTo>
                  <a:lnTo>
                    <a:pt x="237" y="302"/>
                  </a:lnTo>
                  <a:lnTo>
                    <a:pt x="237" y="262"/>
                  </a:lnTo>
                  <a:lnTo>
                    <a:pt x="220" y="229"/>
                  </a:lnTo>
                  <a:lnTo>
                    <a:pt x="204" y="221"/>
                  </a:lnTo>
                  <a:lnTo>
                    <a:pt x="204" y="204"/>
                  </a:lnTo>
                  <a:lnTo>
                    <a:pt x="180" y="213"/>
                  </a:lnTo>
                  <a:lnTo>
                    <a:pt x="171" y="204"/>
                  </a:lnTo>
                  <a:lnTo>
                    <a:pt x="155" y="204"/>
                  </a:lnTo>
                  <a:lnTo>
                    <a:pt x="147" y="180"/>
                  </a:lnTo>
                  <a:lnTo>
                    <a:pt x="139" y="172"/>
                  </a:lnTo>
                  <a:lnTo>
                    <a:pt x="139" y="155"/>
                  </a:lnTo>
                  <a:lnTo>
                    <a:pt x="147" y="147"/>
                  </a:lnTo>
                  <a:lnTo>
                    <a:pt x="155" y="114"/>
                  </a:lnTo>
                  <a:lnTo>
                    <a:pt x="180" y="98"/>
                  </a:lnTo>
                  <a:lnTo>
                    <a:pt x="188" y="98"/>
                  </a:lnTo>
                  <a:lnTo>
                    <a:pt x="212" y="82"/>
                  </a:lnTo>
                  <a:lnTo>
                    <a:pt x="196" y="82"/>
                  </a:lnTo>
                  <a:lnTo>
                    <a:pt x="204" y="49"/>
                  </a:lnTo>
                  <a:lnTo>
                    <a:pt x="155" y="33"/>
                  </a:lnTo>
                  <a:lnTo>
                    <a:pt x="147" y="33"/>
                  </a:lnTo>
                  <a:lnTo>
                    <a:pt x="98" y="0"/>
                  </a:lnTo>
                  <a:lnTo>
                    <a:pt x="90" y="0"/>
                  </a:lnTo>
                  <a:lnTo>
                    <a:pt x="90" y="41"/>
                  </a:lnTo>
                  <a:lnTo>
                    <a:pt x="81" y="49"/>
                  </a:lnTo>
                  <a:lnTo>
                    <a:pt x="73" y="74"/>
                  </a:lnTo>
                  <a:lnTo>
                    <a:pt x="65" y="74"/>
                  </a:lnTo>
                  <a:lnTo>
                    <a:pt x="49" y="106"/>
                  </a:lnTo>
                  <a:lnTo>
                    <a:pt x="32" y="98"/>
                  </a:lnTo>
                  <a:lnTo>
                    <a:pt x="16" y="98"/>
                  </a:lnTo>
                  <a:lnTo>
                    <a:pt x="16" y="82"/>
                  </a:lnTo>
                  <a:lnTo>
                    <a:pt x="0" y="106"/>
                  </a:lnTo>
                  <a:lnTo>
                    <a:pt x="0" y="123"/>
                  </a:lnTo>
                  <a:lnTo>
                    <a:pt x="8" y="147"/>
                  </a:lnTo>
                  <a:lnTo>
                    <a:pt x="24" y="147"/>
                  </a:lnTo>
                  <a:lnTo>
                    <a:pt x="41" y="172"/>
                  </a:lnTo>
                  <a:lnTo>
                    <a:pt x="49" y="180"/>
                  </a:lnTo>
                  <a:lnTo>
                    <a:pt x="57" y="204"/>
                  </a:lnTo>
                  <a:lnTo>
                    <a:pt x="106" y="278"/>
                  </a:lnTo>
                  <a:lnTo>
                    <a:pt x="106" y="302"/>
                  </a:lnTo>
                  <a:lnTo>
                    <a:pt x="139" y="335"/>
                  </a:lnTo>
                  <a:lnTo>
                    <a:pt x="204" y="368"/>
                  </a:lnTo>
                  <a:lnTo>
                    <a:pt x="220" y="384"/>
                  </a:lnTo>
                  <a:lnTo>
                    <a:pt x="237" y="376"/>
                  </a:lnTo>
                  <a:close/>
                </a:path>
              </a:pathLst>
            </a:custGeom>
            <a:solidFill>
              <a:srgbClr val="009530"/>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763" name="Freeform 14">
              <a:extLst>
                <a:ext uri="{FF2B5EF4-FFF2-40B4-BE49-F238E27FC236}">
                  <a16:creationId xmlns:a16="http://schemas.microsoft.com/office/drawing/2014/main" id="{52A9F12E-AE52-B005-8035-201A11645B4E}"/>
                </a:ext>
              </a:extLst>
            </p:cNvPr>
            <p:cNvSpPr>
              <a:spLocks/>
            </p:cNvSpPr>
            <p:nvPr/>
          </p:nvSpPr>
          <p:spPr bwMode="auto">
            <a:xfrm>
              <a:off x="1526" y="3053"/>
              <a:ext cx="99" cy="735"/>
            </a:xfrm>
            <a:custGeom>
              <a:avLst/>
              <a:gdLst>
                <a:gd name="T0" fmla="*/ 49 w 98"/>
                <a:gd name="T1" fmla="*/ 98 h 735"/>
                <a:gd name="T2" fmla="*/ 33 w 98"/>
                <a:gd name="T3" fmla="*/ 24 h 735"/>
                <a:gd name="T4" fmla="*/ 0 w 98"/>
                <a:gd name="T5" fmla="*/ 8 h 735"/>
                <a:gd name="T6" fmla="*/ 9 w 98"/>
                <a:gd name="T7" fmla="*/ 49 h 735"/>
                <a:gd name="T8" fmla="*/ 17 w 98"/>
                <a:gd name="T9" fmla="*/ 131 h 735"/>
                <a:gd name="T10" fmla="*/ 9 w 98"/>
                <a:gd name="T11" fmla="*/ 221 h 735"/>
                <a:gd name="T12" fmla="*/ 17 w 98"/>
                <a:gd name="T13" fmla="*/ 302 h 735"/>
                <a:gd name="T14" fmla="*/ 9 w 98"/>
                <a:gd name="T15" fmla="*/ 392 h 735"/>
                <a:gd name="T16" fmla="*/ 9 w 98"/>
                <a:gd name="T17" fmla="*/ 425 h 735"/>
                <a:gd name="T18" fmla="*/ 17 w 98"/>
                <a:gd name="T19" fmla="*/ 490 h 735"/>
                <a:gd name="T20" fmla="*/ 25 w 98"/>
                <a:gd name="T21" fmla="*/ 547 h 735"/>
                <a:gd name="T22" fmla="*/ 33 w 98"/>
                <a:gd name="T23" fmla="*/ 564 h 735"/>
                <a:gd name="T24" fmla="*/ 25 w 98"/>
                <a:gd name="T25" fmla="*/ 588 h 735"/>
                <a:gd name="T26" fmla="*/ 0 w 98"/>
                <a:gd name="T27" fmla="*/ 605 h 735"/>
                <a:gd name="T28" fmla="*/ 25 w 98"/>
                <a:gd name="T29" fmla="*/ 605 h 735"/>
                <a:gd name="T30" fmla="*/ 25 w 98"/>
                <a:gd name="T31" fmla="*/ 629 h 735"/>
                <a:gd name="T32" fmla="*/ 41 w 98"/>
                <a:gd name="T33" fmla="*/ 678 h 735"/>
                <a:gd name="T34" fmla="*/ 49 w 98"/>
                <a:gd name="T35" fmla="*/ 703 h 735"/>
                <a:gd name="T36" fmla="*/ 41 w 98"/>
                <a:gd name="T37" fmla="*/ 711 h 735"/>
                <a:gd name="T38" fmla="*/ 58 w 98"/>
                <a:gd name="T39" fmla="*/ 727 h 735"/>
                <a:gd name="T40" fmla="*/ 66 w 98"/>
                <a:gd name="T41" fmla="*/ 727 h 735"/>
                <a:gd name="T42" fmla="*/ 82 w 98"/>
                <a:gd name="T43" fmla="*/ 719 h 735"/>
                <a:gd name="T44" fmla="*/ 74 w 98"/>
                <a:gd name="T45" fmla="*/ 703 h 735"/>
                <a:gd name="T46" fmla="*/ 49 w 98"/>
                <a:gd name="T47" fmla="*/ 629 h 735"/>
                <a:gd name="T48" fmla="*/ 41 w 98"/>
                <a:gd name="T49" fmla="*/ 507 h 735"/>
                <a:gd name="T50" fmla="*/ 41 w 98"/>
                <a:gd name="T51" fmla="*/ 449 h 735"/>
                <a:gd name="T52" fmla="*/ 41 w 98"/>
                <a:gd name="T53" fmla="*/ 425 h 735"/>
                <a:gd name="T54" fmla="*/ 33 w 98"/>
                <a:gd name="T55" fmla="*/ 392 h 735"/>
                <a:gd name="T56" fmla="*/ 49 w 98"/>
                <a:gd name="T57" fmla="*/ 327 h 735"/>
                <a:gd name="T58" fmla="*/ 41 w 98"/>
                <a:gd name="T59" fmla="*/ 294 h 735"/>
                <a:gd name="T60" fmla="*/ 41 w 98"/>
                <a:gd name="T61" fmla="*/ 229 h 735"/>
                <a:gd name="T62" fmla="*/ 58 w 98"/>
                <a:gd name="T63" fmla="*/ 180 h 735"/>
                <a:gd name="T64" fmla="*/ 49 w 98"/>
                <a:gd name="T65" fmla="*/ 155 h 735"/>
                <a:gd name="T66" fmla="*/ 49 w 98"/>
                <a:gd name="T67" fmla="*/ 131 h 735"/>
                <a:gd name="T68" fmla="*/ 66 w 98"/>
                <a:gd name="T69" fmla="*/ 98 h 7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
                <a:gd name="T106" fmla="*/ 0 h 735"/>
                <a:gd name="T107" fmla="*/ 98 w 98"/>
                <a:gd name="T108" fmla="*/ 735 h 7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 h="735">
                  <a:moveTo>
                    <a:pt x="66" y="98"/>
                  </a:moveTo>
                  <a:lnTo>
                    <a:pt x="49" y="98"/>
                  </a:lnTo>
                  <a:lnTo>
                    <a:pt x="33" y="57"/>
                  </a:lnTo>
                  <a:lnTo>
                    <a:pt x="33" y="24"/>
                  </a:lnTo>
                  <a:lnTo>
                    <a:pt x="17" y="0"/>
                  </a:lnTo>
                  <a:lnTo>
                    <a:pt x="0" y="8"/>
                  </a:lnTo>
                  <a:lnTo>
                    <a:pt x="9" y="41"/>
                  </a:lnTo>
                  <a:lnTo>
                    <a:pt x="9" y="49"/>
                  </a:lnTo>
                  <a:lnTo>
                    <a:pt x="17" y="114"/>
                  </a:lnTo>
                  <a:lnTo>
                    <a:pt x="17" y="131"/>
                  </a:lnTo>
                  <a:lnTo>
                    <a:pt x="17" y="155"/>
                  </a:lnTo>
                  <a:lnTo>
                    <a:pt x="9" y="221"/>
                  </a:lnTo>
                  <a:lnTo>
                    <a:pt x="9" y="261"/>
                  </a:lnTo>
                  <a:lnTo>
                    <a:pt x="17" y="302"/>
                  </a:lnTo>
                  <a:lnTo>
                    <a:pt x="9" y="359"/>
                  </a:lnTo>
                  <a:lnTo>
                    <a:pt x="9" y="392"/>
                  </a:lnTo>
                  <a:lnTo>
                    <a:pt x="0" y="408"/>
                  </a:lnTo>
                  <a:lnTo>
                    <a:pt x="9" y="425"/>
                  </a:lnTo>
                  <a:lnTo>
                    <a:pt x="9" y="490"/>
                  </a:lnTo>
                  <a:lnTo>
                    <a:pt x="17" y="490"/>
                  </a:lnTo>
                  <a:lnTo>
                    <a:pt x="25" y="490"/>
                  </a:lnTo>
                  <a:lnTo>
                    <a:pt x="25" y="547"/>
                  </a:lnTo>
                  <a:lnTo>
                    <a:pt x="33" y="547"/>
                  </a:lnTo>
                  <a:lnTo>
                    <a:pt x="33" y="564"/>
                  </a:lnTo>
                  <a:lnTo>
                    <a:pt x="25" y="564"/>
                  </a:lnTo>
                  <a:lnTo>
                    <a:pt x="25" y="588"/>
                  </a:lnTo>
                  <a:lnTo>
                    <a:pt x="9" y="588"/>
                  </a:lnTo>
                  <a:lnTo>
                    <a:pt x="0" y="605"/>
                  </a:lnTo>
                  <a:lnTo>
                    <a:pt x="17" y="596"/>
                  </a:lnTo>
                  <a:lnTo>
                    <a:pt x="25" y="605"/>
                  </a:lnTo>
                  <a:lnTo>
                    <a:pt x="17" y="613"/>
                  </a:lnTo>
                  <a:lnTo>
                    <a:pt x="25" y="629"/>
                  </a:lnTo>
                  <a:lnTo>
                    <a:pt x="17" y="637"/>
                  </a:lnTo>
                  <a:lnTo>
                    <a:pt x="41" y="678"/>
                  </a:lnTo>
                  <a:lnTo>
                    <a:pt x="41" y="703"/>
                  </a:lnTo>
                  <a:lnTo>
                    <a:pt x="49" y="703"/>
                  </a:lnTo>
                  <a:lnTo>
                    <a:pt x="49" y="711"/>
                  </a:lnTo>
                  <a:lnTo>
                    <a:pt x="41" y="711"/>
                  </a:lnTo>
                  <a:lnTo>
                    <a:pt x="41" y="719"/>
                  </a:lnTo>
                  <a:lnTo>
                    <a:pt x="58" y="727"/>
                  </a:lnTo>
                  <a:lnTo>
                    <a:pt x="66" y="719"/>
                  </a:lnTo>
                  <a:lnTo>
                    <a:pt x="66" y="727"/>
                  </a:lnTo>
                  <a:lnTo>
                    <a:pt x="74" y="735"/>
                  </a:lnTo>
                  <a:lnTo>
                    <a:pt x="82" y="719"/>
                  </a:lnTo>
                  <a:lnTo>
                    <a:pt x="98" y="703"/>
                  </a:lnTo>
                  <a:lnTo>
                    <a:pt x="74" y="703"/>
                  </a:lnTo>
                  <a:lnTo>
                    <a:pt x="41" y="662"/>
                  </a:lnTo>
                  <a:lnTo>
                    <a:pt x="49" y="629"/>
                  </a:lnTo>
                  <a:lnTo>
                    <a:pt x="49" y="531"/>
                  </a:lnTo>
                  <a:lnTo>
                    <a:pt x="41" y="507"/>
                  </a:lnTo>
                  <a:lnTo>
                    <a:pt x="33" y="482"/>
                  </a:lnTo>
                  <a:lnTo>
                    <a:pt x="41" y="449"/>
                  </a:lnTo>
                  <a:lnTo>
                    <a:pt x="41" y="441"/>
                  </a:lnTo>
                  <a:lnTo>
                    <a:pt x="41" y="425"/>
                  </a:lnTo>
                  <a:lnTo>
                    <a:pt x="33" y="408"/>
                  </a:lnTo>
                  <a:lnTo>
                    <a:pt x="33" y="392"/>
                  </a:lnTo>
                  <a:lnTo>
                    <a:pt x="49" y="368"/>
                  </a:lnTo>
                  <a:lnTo>
                    <a:pt x="49" y="327"/>
                  </a:lnTo>
                  <a:lnTo>
                    <a:pt x="41" y="319"/>
                  </a:lnTo>
                  <a:lnTo>
                    <a:pt x="41" y="294"/>
                  </a:lnTo>
                  <a:lnTo>
                    <a:pt x="33" y="270"/>
                  </a:lnTo>
                  <a:lnTo>
                    <a:pt x="41" y="229"/>
                  </a:lnTo>
                  <a:lnTo>
                    <a:pt x="49" y="204"/>
                  </a:lnTo>
                  <a:lnTo>
                    <a:pt x="58" y="180"/>
                  </a:lnTo>
                  <a:lnTo>
                    <a:pt x="58" y="163"/>
                  </a:lnTo>
                  <a:lnTo>
                    <a:pt x="49" y="155"/>
                  </a:lnTo>
                  <a:lnTo>
                    <a:pt x="58" y="139"/>
                  </a:lnTo>
                  <a:lnTo>
                    <a:pt x="49" y="131"/>
                  </a:lnTo>
                  <a:lnTo>
                    <a:pt x="74" y="122"/>
                  </a:lnTo>
                  <a:lnTo>
                    <a:pt x="66" y="98"/>
                  </a:lnTo>
                  <a:close/>
                </a:path>
              </a:pathLst>
            </a:custGeom>
            <a:solidFill>
              <a:srgbClr val="009530"/>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764" name="Freeform 15">
              <a:extLst>
                <a:ext uri="{FF2B5EF4-FFF2-40B4-BE49-F238E27FC236}">
                  <a16:creationId xmlns:a16="http://schemas.microsoft.com/office/drawing/2014/main" id="{8A7CDAAC-CB8E-22DA-4CA7-16DC35C042E6}"/>
                </a:ext>
              </a:extLst>
            </p:cNvPr>
            <p:cNvSpPr>
              <a:spLocks/>
            </p:cNvSpPr>
            <p:nvPr/>
          </p:nvSpPr>
          <p:spPr bwMode="auto">
            <a:xfrm>
              <a:off x="1625" y="3765"/>
              <a:ext cx="58" cy="48"/>
            </a:xfrm>
            <a:custGeom>
              <a:avLst/>
              <a:gdLst>
                <a:gd name="T0" fmla="*/ 0 w 58"/>
                <a:gd name="T1" fmla="*/ 0 h 49"/>
                <a:gd name="T2" fmla="*/ 9 w 58"/>
                <a:gd name="T3" fmla="*/ 0 h 49"/>
                <a:gd name="T4" fmla="*/ 17 w 58"/>
                <a:gd name="T5" fmla="*/ 16 h 49"/>
                <a:gd name="T6" fmla="*/ 58 w 58"/>
                <a:gd name="T7" fmla="*/ 41 h 49"/>
                <a:gd name="T8" fmla="*/ 49 w 58"/>
                <a:gd name="T9" fmla="*/ 49 h 49"/>
                <a:gd name="T10" fmla="*/ 33 w 58"/>
                <a:gd name="T11" fmla="*/ 49 h 49"/>
                <a:gd name="T12" fmla="*/ 25 w 58"/>
                <a:gd name="T13" fmla="*/ 41 h 49"/>
                <a:gd name="T14" fmla="*/ 9 w 58"/>
                <a:gd name="T15" fmla="*/ 24 h 49"/>
                <a:gd name="T16" fmla="*/ 0 w 58"/>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49"/>
                <a:gd name="T29" fmla="*/ 58 w 58"/>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49">
                  <a:moveTo>
                    <a:pt x="0" y="0"/>
                  </a:moveTo>
                  <a:lnTo>
                    <a:pt x="9" y="0"/>
                  </a:lnTo>
                  <a:lnTo>
                    <a:pt x="17" y="16"/>
                  </a:lnTo>
                  <a:lnTo>
                    <a:pt x="58" y="41"/>
                  </a:lnTo>
                  <a:lnTo>
                    <a:pt x="49" y="49"/>
                  </a:lnTo>
                  <a:lnTo>
                    <a:pt x="33" y="49"/>
                  </a:lnTo>
                  <a:lnTo>
                    <a:pt x="25" y="41"/>
                  </a:lnTo>
                  <a:lnTo>
                    <a:pt x="9" y="24"/>
                  </a:lnTo>
                  <a:lnTo>
                    <a:pt x="0" y="0"/>
                  </a:lnTo>
                  <a:close/>
                </a:path>
              </a:pathLst>
            </a:custGeom>
            <a:solidFill>
              <a:srgbClr val="009530"/>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765" name="Freeform 16">
              <a:extLst>
                <a:ext uri="{FF2B5EF4-FFF2-40B4-BE49-F238E27FC236}">
                  <a16:creationId xmlns:a16="http://schemas.microsoft.com/office/drawing/2014/main" id="{38CF0DB5-2E49-D361-EFAB-803790A79EAE}"/>
                </a:ext>
              </a:extLst>
            </p:cNvPr>
            <p:cNvSpPr>
              <a:spLocks/>
            </p:cNvSpPr>
            <p:nvPr/>
          </p:nvSpPr>
          <p:spPr bwMode="auto">
            <a:xfrm>
              <a:off x="1601" y="3765"/>
              <a:ext cx="57" cy="48"/>
            </a:xfrm>
            <a:custGeom>
              <a:avLst/>
              <a:gdLst>
                <a:gd name="T0" fmla="*/ 57 w 57"/>
                <a:gd name="T1" fmla="*/ 49 h 49"/>
                <a:gd name="T2" fmla="*/ 49 w 57"/>
                <a:gd name="T3" fmla="*/ 41 h 49"/>
                <a:gd name="T4" fmla="*/ 33 w 57"/>
                <a:gd name="T5" fmla="*/ 24 h 49"/>
                <a:gd name="T6" fmla="*/ 24 w 57"/>
                <a:gd name="T7" fmla="*/ 0 h 49"/>
                <a:gd name="T8" fmla="*/ 16 w 57"/>
                <a:gd name="T9" fmla="*/ 8 h 49"/>
                <a:gd name="T10" fmla="*/ 16 w 57"/>
                <a:gd name="T11" fmla="*/ 16 h 49"/>
                <a:gd name="T12" fmla="*/ 24 w 57"/>
                <a:gd name="T13" fmla="*/ 16 h 49"/>
                <a:gd name="T14" fmla="*/ 24 w 57"/>
                <a:gd name="T15" fmla="*/ 24 h 49"/>
                <a:gd name="T16" fmla="*/ 33 w 57"/>
                <a:gd name="T17" fmla="*/ 32 h 49"/>
                <a:gd name="T18" fmla="*/ 8 w 57"/>
                <a:gd name="T19" fmla="*/ 32 h 49"/>
                <a:gd name="T20" fmla="*/ 0 w 57"/>
                <a:gd name="T21" fmla="*/ 41 h 49"/>
                <a:gd name="T22" fmla="*/ 0 w 57"/>
                <a:gd name="T23" fmla="*/ 49 h 49"/>
                <a:gd name="T24" fmla="*/ 24 w 57"/>
                <a:gd name="T25" fmla="*/ 49 h 49"/>
                <a:gd name="T26" fmla="*/ 41 w 57"/>
                <a:gd name="T27" fmla="*/ 49 h 49"/>
                <a:gd name="T28" fmla="*/ 57 w 57"/>
                <a:gd name="T29" fmla="*/ 49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49"/>
                <a:gd name="T47" fmla="*/ 57 w 57"/>
                <a:gd name="T48" fmla="*/ 49 h 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49">
                  <a:moveTo>
                    <a:pt x="57" y="49"/>
                  </a:moveTo>
                  <a:lnTo>
                    <a:pt x="49" y="41"/>
                  </a:lnTo>
                  <a:lnTo>
                    <a:pt x="33" y="24"/>
                  </a:lnTo>
                  <a:lnTo>
                    <a:pt x="24" y="0"/>
                  </a:lnTo>
                  <a:lnTo>
                    <a:pt x="16" y="8"/>
                  </a:lnTo>
                  <a:lnTo>
                    <a:pt x="16" y="16"/>
                  </a:lnTo>
                  <a:lnTo>
                    <a:pt x="24" y="16"/>
                  </a:lnTo>
                  <a:lnTo>
                    <a:pt x="24" y="24"/>
                  </a:lnTo>
                  <a:lnTo>
                    <a:pt x="33" y="32"/>
                  </a:lnTo>
                  <a:lnTo>
                    <a:pt x="8" y="32"/>
                  </a:lnTo>
                  <a:lnTo>
                    <a:pt x="0" y="41"/>
                  </a:lnTo>
                  <a:lnTo>
                    <a:pt x="0" y="49"/>
                  </a:lnTo>
                  <a:lnTo>
                    <a:pt x="24" y="49"/>
                  </a:lnTo>
                  <a:lnTo>
                    <a:pt x="41" y="49"/>
                  </a:lnTo>
                  <a:lnTo>
                    <a:pt x="57" y="49"/>
                  </a:lnTo>
                  <a:close/>
                </a:path>
              </a:pathLst>
            </a:custGeom>
            <a:solidFill>
              <a:srgbClr val="009530"/>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766" name="Freeform 17">
              <a:extLst>
                <a:ext uri="{FF2B5EF4-FFF2-40B4-BE49-F238E27FC236}">
                  <a16:creationId xmlns:a16="http://schemas.microsoft.com/office/drawing/2014/main" id="{33426767-1F5A-2670-9FF8-2E2F9E8DFE33}"/>
                </a:ext>
              </a:extLst>
            </p:cNvPr>
            <p:cNvSpPr>
              <a:spLocks/>
            </p:cNvSpPr>
            <p:nvPr/>
          </p:nvSpPr>
          <p:spPr bwMode="auto">
            <a:xfrm>
              <a:off x="1756" y="3290"/>
              <a:ext cx="82" cy="106"/>
            </a:xfrm>
            <a:custGeom>
              <a:avLst/>
              <a:gdLst>
                <a:gd name="T0" fmla="*/ 82 w 82"/>
                <a:gd name="T1" fmla="*/ 82 h 106"/>
                <a:gd name="T2" fmla="*/ 82 w 82"/>
                <a:gd name="T3" fmla="*/ 73 h 106"/>
                <a:gd name="T4" fmla="*/ 82 w 82"/>
                <a:gd name="T5" fmla="*/ 49 h 106"/>
                <a:gd name="T6" fmla="*/ 49 w 82"/>
                <a:gd name="T7" fmla="*/ 24 h 106"/>
                <a:gd name="T8" fmla="*/ 33 w 82"/>
                <a:gd name="T9" fmla="*/ 24 h 106"/>
                <a:gd name="T10" fmla="*/ 33 w 82"/>
                <a:gd name="T11" fmla="*/ 8 h 106"/>
                <a:gd name="T12" fmla="*/ 17 w 82"/>
                <a:gd name="T13" fmla="*/ 0 h 106"/>
                <a:gd name="T14" fmla="*/ 0 w 82"/>
                <a:gd name="T15" fmla="*/ 16 h 106"/>
                <a:gd name="T16" fmla="*/ 0 w 82"/>
                <a:gd name="T17" fmla="*/ 90 h 106"/>
                <a:gd name="T18" fmla="*/ 25 w 82"/>
                <a:gd name="T19" fmla="*/ 106 h 106"/>
                <a:gd name="T20" fmla="*/ 33 w 82"/>
                <a:gd name="T21" fmla="*/ 98 h 106"/>
                <a:gd name="T22" fmla="*/ 57 w 82"/>
                <a:gd name="T23" fmla="*/ 106 h 106"/>
                <a:gd name="T24" fmla="*/ 82 w 82"/>
                <a:gd name="T25" fmla="*/ 82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2"/>
                <a:gd name="T40" fmla="*/ 0 h 106"/>
                <a:gd name="T41" fmla="*/ 82 w 82"/>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2" h="106">
                  <a:moveTo>
                    <a:pt x="82" y="82"/>
                  </a:moveTo>
                  <a:lnTo>
                    <a:pt x="82" y="73"/>
                  </a:lnTo>
                  <a:lnTo>
                    <a:pt x="82" y="49"/>
                  </a:lnTo>
                  <a:lnTo>
                    <a:pt x="49" y="24"/>
                  </a:lnTo>
                  <a:lnTo>
                    <a:pt x="33" y="24"/>
                  </a:lnTo>
                  <a:lnTo>
                    <a:pt x="33" y="8"/>
                  </a:lnTo>
                  <a:lnTo>
                    <a:pt x="17" y="0"/>
                  </a:lnTo>
                  <a:lnTo>
                    <a:pt x="0" y="16"/>
                  </a:lnTo>
                  <a:lnTo>
                    <a:pt x="0" y="90"/>
                  </a:lnTo>
                  <a:lnTo>
                    <a:pt x="25" y="106"/>
                  </a:lnTo>
                  <a:lnTo>
                    <a:pt x="33" y="98"/>
                  </a:lnTo>
                  <a:lnTo>
                    <a:pt x="57" y="106"/>
                  </a:lnTo>
                  <a:lnTo>
                    <a:pt x="82" y="82"/>
                  </a:lnTo>
                  <a:close/>
                </a:path>
              </a:pathLst>
            </a:custGeom>
            <a:solidFill>
              <a:srgbClr val="009530"/>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767" name="Freeform 18">
              <a:extLst>
                <a:ext uri="{FF2B5EF4-FFF2-40B4-BE49-F238E27FC236}">
                  <a16:creationId xmlns:a16="http://schemas.microsoft.com/office/drawing/2014/main" id="{7B36F76A-B123-70B9-6FC3-84AE4145F5B6}"/>
                </a:ext>
              </a:extLst>
            </p:cNvPr>
            <p:cNvSpPr>
              <a:spLocks/>
            </p:cNvSpPr>
            <p:nvPr/>
          </p:nvSpPr>
          <p:spPr bwMode="auto">
            <a:xfrm>
              <a:off x="1674" y="3069"/>
              <a:ext cx="139" cy="164"/>
            </a:xfrm>
            <a:custGeom>
              <a:avLst/>
              <a:gdLst>
                <a:gd name="T0" fmla="*/ 0 w 139"/>
                <a:gd name="T1" fmla="*/ 66 h 164"/>
                <a:gd name="T2" fmla="*/ 33 w 139"/>
                <a:gd name="T3" fmla="*/ 98 h 164"/>
                <a:gd name="T4" fmla="*/ 58 w 139"/>
                <a:gd name="T5" fmla="*/ 106 h 164"/>
                <a:gd name="T6" fmla="*/ 74 w 139"/>
                <a:gd name="T7" fmla="*/ 123 h 164"/>
                <a:gd name="T8" fmla="*/ 90 w 139"/>
                <a:gd name="T9" fmla="*/ 123 h 164"/>
                <a:gd name="T10" fmla="*/ 74 w 139"/>
                <a:gd name="T11" fmla="*/ 164 h 164"/>
                <a:gd name="T12" fmla="*/ 99 w 139"/>
                <a:gd name="T13" fmla="*/ 164 h 164"/>
                <a:gd name="T14" fmla="*/ 123 w 139"/>
                <a:gd name="T15" fmla="*/ 156 h 164"/>
                <a:gd name="T16" fmla="*/ 139 w 139"/>
                <a:gd name="T17" fmla="*/ 123 h 164"/>
                <a:gd name="T18" fmla="*/ 139 w 139"/>
                <a:gd name="T19" fmla="*/ 98 h 164"/>
                <a:gd name="T20" fmla="*/ 131 w 139"/>
                <a:gd name="T21" fmla="*/ 90 h 164"/>
                <a:gd name="T22" fmla="*/ 123 w 139"/>
                <a:gd name="T23" fmla="*/ 57 h 164"/>
                <a:gd name="T24" fmla="*/ 82 w 139"/>
                <a:gd name="T25" fmla="*/ 57 h 164"/>
                <a:gd name="T26" fmla="*/ 82 w 139"/>
                <a:gd name="T27" fmla="*/ 17 h 164"/>
                <a:gd name="T28" fmla="*/ 74 w 139"/>
                <a:gd name="T29" fmla="*/ 0 h 164"/>
                <a:gd name="T30" fmla="*/ 25 w 139"/>
                <a:gd name="T31" fmla="*/ 0 h 164"/>
                <a:gd name="T32" fmla="*/ 0 w 139"/>
                <a:gd name="T33" fmla="*/ 25 h 164"/>
                <a:gd name="T34" fmla="*/ 0 w 139"/>
                <a:gd name="T35" fmla="*/ 66 h 1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9"/>
                <a:gd name="T55" fmla="*/ 0 h 164"/>
                <a:gd name="T56" fmla="*/ 139 w 139"/>
                <a:gd name="T57" fmla="*/ 164 h 1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9" h="164">
                  <a:moveTo>
                    <a:pt x="0" y="66"/>
                  </a:moveTo>
                  <a:lnTo>
                    <a:pt x="33" y="98"/>
                  </a:lnTo>
                  <a:lnTo>
                    <a:pt x="58" y="106"/>
                  </a:lnTo>
                  <a:lnTo>
                    <a:pt x="74" y="123"/>
                  </a:lnTo>
                  <a:lnTo>
                    <a:pt x="90" y="123"/>
                  </a:lnTo>
                  <a:lnTo>
                    <a:pt x="74" y="164"/>
                  </a:lnTo>
                  <a:lnTo>
                    <a:pt x="99" y="164"/>
                  </a:lnTo>
                  <a:lnTo>
                    <a:pt x="123" y="156"/>
                  </a:lnTo>
                  <a:lnTo>
                    <a:pt x="139" y="123"/>
                  </a:lnTo>
                  <a:lnTo>
                    <a:pt x="139" y="98"/>
                  </a:lnTo>
                  <a:lnTo>
                    <a:pt x="131" y="90"/>
                  </a:lnTo>
                  <a:lnTo>
                    <a:pt x="123" y="57"/>
                  </a:lnTo>
                  <a:lnTo>
                    <a:pt x="82" y="57"/>
                  </a:lnTo>
                  <a:lnTo>
                    <a:pt x="82" y="17"/>
                  </a:lnTo>
                  <a:lnTo>
                    <a:pt x="74" y="0"/>
                  </a:lnTo>
                  <a:lnTo>
                    <a:pt x="25" y="0"/>
                  </a:lnTo>
                  <a:lnTo>
                    <a:pt x="0" y="25"/>
                  </a:lnTo>
                  <a:lnTo>
                    <a:pt x="0" y="66"/>
                  </a:lnTo>
                  <a:close/>
                </a:path>
              </a:pathLst>
            </a:custGeom>
            <a:solidFill>
              <a:srgbClr val="009530"/>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768" name="Freeform 19">
              <a:extLst>
                <a:ext uri="{FF2B5EF4-FFF2-40B4-BE49-F238E27FC236}">
                  <a16:creationId xmlns:a16="http://schemas.microsoft.com/office/drawing/2014/main" id="{A1DC601E-CE14-8124-8562-2C5397A6D238}"/>
                </a:ext>
              </a:extLst>
            </p:cNvPr>
            <p:cNvSpPr>
              <a:spLocks/>
            </p:cNvSpPr>
            <p:nvPr/>
          </p:nvSpPr>
          <p:spPr bwMode="auto">
            <a:xfrm>
              <a:off x="1233" y="2211"/>
              <a:ext cx="204" cy="90"/>
            </a:xfrm>
            <a:custGeom>
              <a:avLst/>
              <a:gdLst>
                <a:gd name="T0" fmla="*/ 0 w 204"/>
                <a:gd name="T1" fmla="*/ 33 h 90"/>
                <a:gd name="T2" fmla="*/ 25 w 204"/>
                <a:gd name="T3" fmla="*/ 17 h 90"/>
                <a:gd name="T4" fmla="*/ 66 w 204"/>
                <a:gd name="T5" fmla="*/ 0 h 90"/>
                <a:gd name="T6" fmla="*/ 172 w 204"/>
                <a:gd name="T7" fmla="*/ 49 h 90"/>
                <a:gd name="T8" fmla="*/ 204 w 204"/>
                <a:gd name="T9" fmla="*/ 74 h 90"/>
                <a:gd name="T10" fmla="*/ 164 w 204"/>
                <a:gd name="T11" fmla="*/ 82 h 90"/>
                <a:gd name="T12" fmla="*/ 139 w 204"/>
                <a:gd name="T13" fmla="*/ 90 h 90"/>
                <a:gd name="T14" fmla="*/ 131 w 204"/>
                <a:gd name="T15" fmla="*/ 82 h 90"/>
                <a:gd name="T16" fmla="*/ 147 w 204"/>
                <a:gd name="T17" fmla="*/ 74 h 90"/>
                <a:gd name="T18" fmla="*/ 123 w 204"/>
                <a:gd name="T19" fmla="*/ 58 h 90"/>
                <a:gd name="T20" fmla="*/ 57 w 204"/>
                <a:gd name="T21" fmla="*/ 49 h 90"/>
                <a:gd name="T22" fmla="*/ 41 w 204"/>
                <a:gd name="T23" fmla="*/ 33 h 90"/>
                <a:gd name="T24" fmla="*/ 25 w 204"/>
                <a:gd name="T25" fmla="*/ 41 h 90"/>
                <a:gd name="T26" fmla="*/ 0 w 204"/>
                <a:gd name="T27" fmla="*/ 33 h 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4"/>
                <a:gd name="T43" fmla="*/ 0 h 90"/>
                <a:gd name="T44" fmla="*/ 204 w 204"/>
                <a:gd name="T45" fmla="*/ 90 h 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4" h="90">
                  <a:moveTo>
                    <a:pt x="0" y="33"/>
                  </a:moveTo>
                  <a:lnTo>
                    <a:pt x="25" y="17"/>
                  </a:lnTo>
                  <a:lnTo>
                    <a:pt x="66" y="0"/>
                  </a:lnTo>
                  <a:lnTo>
                    <a:pt x="172" y="49"/>
                  </a:lnTo>
                  <a:lnTo>
                    <a:pt x="204" y="74"/>
                  </a:lnTo>
                  <a:lnTo>
                    <a:pt x="164" y="82"/>
                  </a:lnTo>
                  <a:lnTo>
                    <a:pt x="139" y="90"/>
                  </a:lnTo>
                  <a:lnTo>
                    <a:pt x="131" y="82"/>
                  </a:lnTo>
                  <a:lnTo>
                    <a:pt x="147" y="74"/>
                  </a:lnTo>
                  <a:lnTo>
                    <a:pt x="123" y="58"/>
                  </a:lnTo>
                  <a:lnTo>
                    <a:pt x="57" y="49"/>
                  </a:lnTo>
                  <a:lnTo>
                    <a:pt x="41" y="33"/>
                  </a:lnTo>
                  <a:lnTo>
                    <a:pt x="25" y="41"/>
                  </a:lnTo>
                  <a:lnTo>
                    <a:pt x="0" y="33"/>
                  </a:lnTo>
                  <a:close/>
                </a:path>
              </a:pathLst>
            </a:custGeom>
            <a:solidFill>
              <a:srgbClr val="009530"/>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769" name="Freeform 20">
              <a:extLst>
                <a:ext uri="{FF2B5EF4-FFF2-40B4-BE49-F238E27FC236}">
                  <a16:creationId xmlns:a16="http://schemas.microsoft.com/office/drawing/2014/main" id="{337F740B-2D05-2932-999F-C9C5F20CCF05}"/>
                </a:ext>
              </a:extLst>
            </p:cNvPr>
            <p:cNvSpPr>
              <a:spLocks/>
            </p:cNvSpPr>
            <p:nvPr/>
          </p:nvSpPr>
          <p:spPr bwMode="auto">
            <a:xfrm>
              <a:off x="1348" y="2309"/>
              <a:ext cx="49" cy="33"/>
            </a:xfrm>
            <a:custGeom>
              <a:avLst/>
              <a:gdLst>
                <a:gd name="T0" fmla="*/ 16 w 49"/>
                <a:gd name="T1" fmla="*/ 0 h 33"/>
                <a:gd name="T2" fmla="*/ 0 w 49"/>
                <a:gd name="T3" fmla="*/ 17 h 33"/>
                <a:gd name="T4" fmla="*/ 32 w 49"/>
                <a:gd name="T5" fmla="*/ 33 h 33"/>
                <a:gd name="T6" fmla="*/ 49 w 49"/>
                <a:gd name="T7" fmla="*/ 17 h 33"/>
                <a:gd name="T8" fmla="*/ 32 w 49"/>
                <a:gd name="T9" fmla="*/ 9 h 33"/>
                <a:gd name="T10" fmla="*/ 16 w 49"/>
                <a:gd name="T11" fmla="*/ 0 h 33"/>
                <a:gd name="T12" fmla="*/ 0 60000 65536"/>
                <a:gd name="T13" fmla="*/ 0 60000 65536"/>
                <a:gd name="T14" fmla="*/ 0 60000 65536"/>
                <a:gd name="T15" fmla="*/ 0 60000 65536"/>
                <a:gd name="T16" fmla="*/ 0 60000 65536"/>
                <a:gd name="T17" fmla="*/ 0 60000 65536"/>
                <a:gd name="T18" fmla="*/ 0 w 49"/>
                <a:gd name="T19" fmla="*/ 0 h 33"/>
                <a:gd name="T20" fmla="*/ 49 w 49"/>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49" h="33">
                  <a:moveTo>
                    <a:pt x="16" y="0"/>
                  </a:moveTo>
                  <a:lnTo>
                    <a:pt x="0" y="17"/>
                  </a:lnTo>
                  <a:lnTo>
                    <a:pt x="32" y="33"/>
                  </a:lnTo>
                  <a:lnTo>
                    <a:pt x="49" y="17"/>
                  </a:lnTo>
                  <a:lnTo>
                    <a:pt x="32" y="9"/>
                  </a:lnTo>
                  <a:lnTo>
                    <a:pt x="16" y="0"/>
                  </a:lnTo>
                  <a:close/>
                </a:path>
              </a:pathLst>
            </a:custGeom>
            <a:solidFill>
              <a:srgbClr val="009530"/>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770" name="Freeform 21">
              <a:extLst>
                <a:ext uri="{FF2B5EF4-FFF2-40B4-BE49-F238E27FC236}">
                  <a16:creationId xmlns:a16="http://schemas.microsoft.com/office/drawing/2014/main" id="{0D305C07-776E-A2EE-1306-2A9F53B7B808}"/>
                </a:ext>
              </a:extLst>
            </p:cNvPr>
            <p:cNvSpPr>
              <a:spLocks/>
            </p:cNvSpPr>
            <p:nvPr/>
          </p:nvSpPr>
          <p:spPr bwMode="auto">
            <a:xfrm>
              <a:off x="1437" y="2292"/>
              <a:ext cx="58" cy="50"/>
            </a:xfrm>
            <a:custGeom>
              <a:avLst/>
              <a:gdLst>
                <a:gd name="T0" fmla="*/ 17 w 58"/>
                <a:gd name="T1" fmla="*/ 0 h 49"/>
                <a:gd name="T2" fmla="*/ 25 w 58"/>
                <a:gd name="T3" fmla="*/ 16 h 49"/>
                <a:gd name="T4" fmla="*/ 0 w 58"/>
                <a:gd name="T5" fmla="*/ 25 h 49"/>
                <a:gd name="T6" fmla="*/ 9 w 58"/>
                <a:gd name="T7" fmla="*/ 33 h 49"/>
                <a:gd name="T8" fmla="*/ 33 w 58"/>
                <a:gd name="T9" fmla="*/ 33 h 49"/>
                <a:gd name="T10" fmla="*/ 41 w 58"/>
                <a:gd name="T11" fmla="*/ 49 h 49"/>
                <a:gd name="T12" fmla="*/ 50 w 58"/>
                <a:gd name="T13" fmla="*/ 41 h 49"/>
                <a:gd name="T14" fmla="*/ 50 w 58"/>
                <a:gd name="T15" fmla="*/ 16 h 49"/>
                <a:gd name="T16" fmla="*/ 58 w 58"/>
                <a:gd name="T17" fmla="*/ 0 h 49"/>
                <a:gd name="T18" fmla="*/ 17 w 58"/>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49"/>
                <a:gd name="T32" fmla="*/ 58 w 58"/>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49">
                  <a:moveTo>
                    <a:pt x="17" y="0"/>
                  </a:moveTo>
                  <a:lnTo>
                    <a:pt x="25" y="16"/>
                  </a:lnTo>
                  <a:lnTo>
                    <a:pt x="0" y="25"/>
                  </a:lnTo>
                  <a:lnTo>
                    <a:pt x="9" y="33"/>
                  </a:lnTo>
                  <a:lnTo>
                    <a:pt x="33" y="33"/>
                  </a:lnTo>
                  <a:lnTo>
                    <a:pt x="41" y="49"/>
                  </a:lnTo>
                  <a:lnTo>
                    <a:pt x="50" y="41"/>
                  </a:lnTo>
                  <a:lnTo>
                    <a:pt x="50" y="16"/>
                  </a:lnTo>
                  <a:lnTo>
                    <a:pt x="58" y="0"/>
                  </a:lnTo>
                  <a:lnTo>
                    <a:pt x="17" y="0"/>
                  </a:lnTo>
                  <a:close/>
                </a:path>
              </a:pathLst>
            </a:custGeom>
            <a:solidFill>
              <a:srgbClr val="009530"/>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771" name="Freeform 22">
              <a:extLst>
                <a:ext uri="{FF2B5EF4-FFF2-40B4-BE49-F238E27FC236}">
                  <a16:creationId xmlns:a16="http://schemas.microsoft.com/office/drawing/2014/main" id="{BE735EBB-71D0-3712-CE9C-AFD21B0EEDFC}"/>
                </a:ext>
              </a:extLst>
            </p:cNvPr>
            <p:cNvSpPr>
              <a:spLocks/>
            </p:cNvSpPr>
            <p:nvPr/>
          </p:nvSpPr>
          <p:spPr bwMode="auto">
            <a:xfrm>
              <a:off x="1487" y="2292"/>
              <a:ext cx="57" cy="40"/>
            </a:xfrm>
            <a:custGeom>
              <a:avLst/>
              <a:gdLst>
                <a:gd name="T0" fmla="*/ 0 w 57"/>
                <a:gd name="T1" fmla="*/ 41 h 41"/>
                <a:gd name="T2" fmla="*/ 0 w 57"/>
                <a:gd name="T3" fmla="*/ 16 h 41"/>
                <a:gd name="T4" fmla="*/ 8 w 57"/>
                <a:gd name="T5" fmla="*/ 0 h 41"/>
                <a:gd name="T6" fmla="*/ 40 w 57"/>
                <a:gd name="T7" fmla="*/ 0 h 41"/>
                <a:gd name="T8" fmla="*/ 49 w 57"/>
                <a:gd name="T9" fmla="*/ 16 h 41"/>
                <a:gd name="T10" fmla="*/ 57 w 57"/>
                <a:gd name="T11" fmla="*/ 25 h 41"/>
                <a:gd name="T12" fmla="*/ 49 w 57"/>
                <a:gd name="T13" fmla="*/ 33 h 41"/>
                <a:gd name="T14" fmla="*/ 24 w 57"/>
                <a:gd name="T15" fmla="*/ 41 h 41"/>
                <a:gd name="T16" fmla="*/ 0 w 57"/>
                <a:gd name="T17" fmla="*/ 41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41"/>
                <a:gd name="T29" fmla="*/ 57 w 57"/>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41">
                  <a:moveTo>
                    <a:pt x="0" y="41"/>
                  </a:moveTo>
                  <a:lnTo>
                    <a:pt x="0" y="16"/>
                  </a:lnTo>
                  <a:lnTo>
                    <a:pt x="8" y="0"/>
                  </a:lnTo>
                  <a:lnTo>
                    <a:pt x="40" y="0"/>
                  </a:lnTo>
                  <a:lnTo>
                    <a:pt x="49" y="16"/>
                  </a:lnTo>
                  <a:lnTo>
                    <a:pt x="57" y="25"/>
                  </a:lnTo>
                  <a:lnTo>
                    <a:pt x="49" y="33"/>
                  </a:lnTo>
                  <a:lnTo>
                    <a:pt x="24" y="41"/>
                  </a:lnTo>
                  <a:lnTo>
                    <a:pt x="0" y="41"/>
                  </a:lnTo>
                  <a:close/>
                </a:path>
              </a:pathLst>
            </a:custGeom>
            <a:solidFill>
              <a:srgbClr val="009530"/>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772" name="Freeform 23">
              <a:extLst>
                <a:ext uri="{FF2B5EF4-FFF2-40B4-BE49-F238E27FC236}">
                  <a16:creationId xmlns:a16="http://schemas.microsoft.com/office/drawing/2014/main" id="{91953FF9-EDDD-57FC-9730-10996433CE58}"/>
                </a:ext>
              </a:extLst>
            </p:cNvPr>
            <p:cNvSpPr>
              <a:spLocks/>
            </p:cNvSpPr>
            <p:nvPr/>
          </p:nvSpPr>
          <p:spPr bwMode="auto">
            <a:xfrm>
              <a:off x="1560" y="2309"/>
              <a:ext cx="43" cy="25"/>
            </a:xfrm>
            <a:custGeom>
              <a:avLst/>
              <a:gdLst>
                <a:gd name="T0" fmla="*/ 0 w 41"/>
                <a:gd name="T1" fmla="*/ 9 h 25"/>
                <a:gd name="T2" fmla="*/ 0 w 41"/>
                <a:gd name="T3" fmla="*/ 25 h 25"/>
                <a:gd name="T4" fmla="*/ 25 w 41"/>
                <a:gd name="T5" fmla="*/ 25 h 25"/>
                <a:gd name="T6" fmla="*/ 41 w 41"/>
                <a:gd name="T7" fmla="*/ 17 h 25"/>
                <a:gd name="T8" fmla="*/ 33 w 41"/>
                <a:gd name="T9" fmla="*/ 0 h 25"/>
                <a:gd name="T10" fmla="*/ 0 w 41"/>
                <a:gd name="T11" fmla="*/ 9 h 25"/>
                <a:gd name="T12" fmla="*/ 0 60000 65536"/>
                <a:gd name="T13" fmla="*/ 0 60000 65536"/>
                <a:gd name="T14" fmla="*/ 0 60000 65536"/>
                <a:gd name="T15" fmla="*/ 0 60000 65536"/>
                <a:gd name="T16" fmla="*/ 0 60000 65536"/>
                <a:gd name="T17" fmla="*/ 0 60000 65536"/>
                <a:gd name="T18" fmla="*/ 0 w 41"/>
                <a:gd name="T19" fmla="*/ 0 h 25"/>
                <a:gd name="T20" fmla="*/ 41 w 41"/>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41" h="25">
                  <a:moveTo>
                    <a:pt x="0" y="9"/>
                  </a:moveTo>
                  <a:lnTo>
                    <a:pt x="0" y="25"/>
                  </a:lnTo>
                  <a:lnTo>
                    <a:pt x="25" y="25"/>
                  </a:lnTo>
                  <a:lnTo>
                    <a:pt x="41" y="17"/>
                  </a:lnTo>
                  <a:lnTo>
                    <a:pt x="33" y="0"/>
                  </a:lnTo>
                  <a:lnTo>
                    <a:pt x="0" y="9"/>
                  </a:lnTo>
                  <a:close/>
                </a:path>
              </a:pathLst>
            </a:custGeom>
            <a:solidFill>
              <a:srgbClr val="009530"/>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773" name="Freeform 24">
              <a:extLst>
                <a:ext uri="{FF2B5EF4-FFF2-40B4-BE49-F238E27FC236}">
                  <a16:creationId xmlns:a16="http://schemas.microsoft.com/office/drawing/2014/main" id="{6B6DB4D5-EB22-8965-FA56-33FE8480D5D0}"/>
                </a:ext>
              </a:extLst>
            </p:cNvPr>
            <p:cNvSpPr>
              <a:spLocks/>
            </p:cNvSpPr>
            <p:nvPr/>
          </p:nvSpPr>
          <p:spPr bwMode="auto">
            <a:xfrm>
              <a:off x="1650" y="2350"/>
              <a:ext cx="24" cy="17"/>
            </a:xfrm>
            <a:custGeom>
              <a:avLst/>
              <a:gdLst>
                <a:gd name="T0" fmla="*/ 0 w 24"/>
                <a:gd name="T1" fmla="*/ 0 h 17"/>
                <a:gd name="T2" fmla="*/ 8 w 24"/>
                <a:gd name="T3" fmla="*/ 17 h 17"/>
                <a:gd name="T4" fmla="*/ 24 w 24"/>
                <a:gd name="T5" fmla="*/ 8 h 17"/>
                <a:gd name="T6" fmla="*/ 0 w 24"/>
                <a:gd name="T7" fmla="*/ 0 h 17"/>
                <a:gd name="T8" fmla="*/ 0 60000 65536"/>
                <a:gd name="T9" fmla="*/ 0 60000 65536"/>
                <a:gd name="T10" fmla="*/ 0 60000 65536"/>
                <a:gd name="T11" fmla="*/ 0 60000 65536"/>
                <a:gd name="T12" fmla="*/ 0 w 24"/>
                <a:gd name="T13" fmla="*/ 0 h 17"/>
                <a:gd name="T14" fmla="*/ 24 w 24"/>
                <a:gd name="T15" fmla="*/ 17 h 17"/>
              </a:gdLst>
              <a:ahLst/>
              <a:cxnLst>
                <a:cxn ang="T8">
                  <a:pos x="T0" y="T1"/>
                </a:cxn>
                <a:cxn ang="T9">
                  <a:pos x="T2" y="T3"/>
                </a:cxn>
                <a:cxn ang="T10">
                  <a:pos x="T4" y="T5"/>
                </a:cxn>
                <a:cxn ang="T11">
                  <a:pos x="T6" y="T7"/>
                </a:cxn>
              </a:cxnLst>
              <a:rect l="T12" t="T13" r="T14" b="T15"/>
              <a:pathLst>
                <a:path w="24" h="17">
                  <a:moveTo>
                    <a:pt x="0" y="0"/>
                  </a:moveTo>
                  <a:lnTo>
                    <a:pt x="8" y="17"/>
                  </a:lnTo>
                  <a:lnTo>
                    <a:pt x="24" y="8"/>
                  </a:lnTo>
                  <a:lnTo>
                    <a:pt x="0" y="0"/>
                  </a:lnTo>
                  <a:close/>
                </a:path>
              </a:pathLst>
            </a:custGeom>
            <a:solidFill>
              <a:srgbClr val="009530"/>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774" name="Freeform 25">
              <a:extLst>
                <a:ext uri="{FF2B5EF4-FFF2-40B4-BE49-F238E27FC236}">
                  <a16:creationId xmlns:a16="http://schemas.microsoft.com/office/drawing/2014/main" id="{8918C4A0-539B-2A8B-5727-12BD2B5B8DFD}"/>
                </a:ext>
              </a:extLst>
            </p:cNvPr>
            <p:cNvSpPr>
              <a:spLocks/>
            </p:cNvSpPr>
            <p:nvPr/>
          </p:nvSpPr>
          <p:spPr bwMode="auto">
            <a:xfrm>
              <a:off x="1665" y="2399"/>
              <a:ext cx="18" cy="17"/>
            </a:xfrm>
            <a:custGeom>
              <a:avLst/>
              <a:gdLst>
                <a:gd name="T0" fmla="*/ 0 w 17"/>
                <a:gd name="T1" fmla="*/ 0 h 17"/>
                <a:gd name="T2" fmla="*/ 17 w 17"/>
                <a:gd name="T3" fmla="*/ 0 h 17"/>
                <a:gd name="T4" fmla="*/ 17 w 17"/>
                <a:gd name="T5" fmla="*/ 17 h 17"/>
                <a:gd name="T6" fmla="*/ 8 w 17"/>
                <a:gd name="T7" fmla="*/ 17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7" y="0"/>
                  </a:lnTo>
                  <a:lnTo>
                    <a:pt x="17" y="17"/>
                  </a:lnTo>
                  <a:lnTo>
                    <a:pt x="8" y="17"/>
                  </a:lnTo>
                  <a:lnTo>
                    <a:pt x="0" y="0"/>
                  </a:lnTo>
                  <a:close/>
                </a:path>
              </a:pathLst>
            </a:custGeom>
            <a:solidFill>
              <a:srgbClr val="009530"/>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775" name="Freeform 26">
              <a:extLst>
                <a:ext uri="{FF2B5EF4-FFF2-40B4-BE49-F238E27FC236}">
                  <a16:creationId xmlns:a16="http://schemas.microsoft.com/office/drawing/2014/main" id="{02480162-9FD4-51D8-3244-0C6C0200756E}"/>
                </a:ext>
              </a:extLst>
            </p:cNvPr>
            <p:cNvSpPr>
              <a:spLocks/>
            </p:cNvSpPr>
            <p:nvPr/>
          </p:nvSpPr>
          <p:spPr bwMode="auto">
            <a:xfrm>
              <a:off x="1658" y="2449"/>
              <a:ext cx="7" cy="25"/>
            </a:xfrm>
            <a:custGeom>
              <a:avLst/>
              <a:gdLst>
                <a:gd name="T0" fmla="*/ 8 w 8"/>
                <a:gd name="T1" fmla="*/ 8 h 25"/>
                <a:gd name="T2" fmla="*/ 0 w 8"/>
                <a:gd name="T3" fmla="*/ 25 h 25"/>
                <a:gd name="T4" fmla="*/ 0 w 8"/>
                <a:gd name="T5" fmla="*/ 8 h 25"/>
                <a:gd name="T6" fmla="*/ 8 w 8"/>
                <a:gd name="T7" fmla="*/ 0 h 25"/>
                <a:gd name="T8" fmla="*/ 8 w 8"/>
                <a:gd name="T9" fmla="*/ 8 h 25"/>
                <a:gd name="T10" fmla="*/ 0 60000 65536"/>
                <a:gd name="T11" fmla="*/ 0 60000 65536"/>
                <a:gd name="T12" fmla="*/ 0 60000 65536"/>
                <a:gd name="T13" fmla="*/ 0 60000 65536"/>
                <a:gd name="T14" fmla="*/ 0 60000 65536"/>
                <a:gd name="T15" fmla="*/ 0 w 8"/>
                <a:gd name="T16" fmla="*/ 0 h 25"/>
                <a:gd name="T17" fmla="*/ 8 w 8"/>
                <a:gd name="T18" fmla="*/ 25 h 25"/>
              </a:gdLst>
              <a:ahLst/>
              <a:cxnLst>
                <a:cxn ang="T10">
                  <a:pos x="T0" y="T1"/>
                </a:cxn>
                <a:cxn ang="T11">
                  <a:pos x="T2" y="T3"/>
                </a:cxn>
                <a:cxn ang="T12">
                  <a:pos x="T4" y="T5"/>
                </a:cxn>
                <a:cxn ang="T13">
                  <a:pos x="T6" y="T7"/>
                </a:cxn>
                <a:cxn ang="T14">
                  <a:pos x="T8" y="T9"/>
                </a:cxn>
              </a:cxnLst>
              <a:rect l="T15" t="T16" r="T17" b="T18"/>
              <a:pathLst>
                <a:path w="8" h="25">
                  <a:moveTo>
                    <a:pt x="8" y="8"/>
                  </a:moveTo>
                  <a:lnTo>
                    <a:pt x="0" y="25"/>
                  </a:lnTo>
                  <a:lnTo>
                    <a:pt x="0" y="8"/>
                  </a:lnTo>
                  <a:lnTo>
                    <a:pt x="8" y="0"/>
                  </a:lnTo>
                  <a:lnTo>
                    <a:pt x="8" y="8"/>
                  </a:lnTo>
                  <a:close/>
                </a:path>
              </a:pathLst>
            </a:custGeom>
            <a:solidFill>
              <a:srgbClr val="009530"/>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grpSp>
      <p:sp>
        <p:nvSpPr>
          <p:cNvPr id="776" name="Freeform 27">
            <a:extLst>
              <a:ext uri="{FF2B5EF4-FFF2-40B4-BE49-F238E27FC236}">
                <a16:creationId xmlns:a16="http://schemas.microsoft.com/office/drawing/2014/main" id="{1BE7498B-BB02-A8BC-908D-CA088D2E2E76}"/>
              </a:ext>
            </a:extLst>
          </p:cNvPr>
          <p:cNvSpPr>
            <a:spLocks/>
          </p:cNvSpPr>
          <p:nvPr/>
        </p:nvSpPr>
        <p:spPr bwMode="auto">
          <a:xfrm>
            <a:off x="803275" y="1284288"/>
            <a:ext cx="876300" cy="704850"/>
          </a:xfrm>
          <a:custGeom>
            <a:avLst/>
            <a:gdLst>
              <a:gd name="T0" fmla="*/ 2147483647 w 654"/>
              <a:gd name="T1" fmla="*/ 2147483647 h 613"/>
              <a:gd name="T2" fmla="*/ 2147483647 w 654"/>
              <a:gd name="T3" fmla="*/ 2147483647 h 613"/>
              <a:gd name="T4" fmla="*/ 2147483647 w 654"/>
              <a:gd name="T5" fmla="*/ 2147483647 h 613"/>
              <a:gd name="T6" fmla="*/ 2147483647 w 654"/>
              <a:gd name="T7" fmla="*/ 2147483647 h 613"/>
              <a:gd name="T8" fmla="*/ 2147483647 w 654"/>
              <a:gd name="T9" fmla="*/ 2147483647 h 613"/>
              <a:gd name="T10" fmla="*/ 2147483647 w 654"/>
              <a:gd name="T11" fmla="*/ 2147483647 h 613"/>
              <a:gd name="T12" fmla="*/ 2147483647 w 654"/>
              <a:gd name="T13" fmla="*/ 2147483647 h 613"/>
              <a:gd name="T14" fmla="*/ 2147483647 w 654"/>
              <a:gd name="T15" fmla="*/ 2147483647 h 613"/>
              <a:gd name="T16" fmla="*/ 2147483647 w 654"/>
              <a:gd name="T17" fmla="*/ 2147483647 h 613"/>
              <a:gd name="T18" fmla="*/ 2147483647 w 654"/>
              <a:gd name="T19" fmla="*/ 2147483647 h 613"/>
              <a:gd name="T20" fmla="*/ 2147483647 w 654"/>
              <a:gd name="T21" fmla="*/ 2147483647 h 613"/>
              <a:gd name="T22" fmla="*/ 2147483647 w 654"/>
              <a:gd name="T23" fmla="*/ 2147483647 h 613"/>
              <a:gd name="T24" fmla="*/ 0 w 654"/>
              <a:gd name="T25" fmla="*/ 2147483647 h 613"/>
              <a:gd name="T26" fmla="*/ 2147483647 w 654"/>
              <a:gd name="T27" fmla="*/ 2147483647 h 613"/>
              <a:gd name="T28" fmla="*/ 2147483647 w 654"/>
              <a:gd name="T29" fmla="*/ 2147483647 h 613"/>
              <a:gd name="T30" fmla="*/ 2147483647 w 654"/>
              <a:gd name="T31" fmla="*/ 2147483647 h 613"/>
              <a:gd name="T32" fmla="*/ 2147483647 w 654"/>
              <a:gd name="T33" fmla="*/ 2147483647 h 613"/>
              <a:gd name="T34" fmla="*/ 2147483647 w 654"/>
              <a:gd name="T35" fmla="*/ 2147483647 h 613"/>
              <a:gd name="T36" fmla="*/ 2147483647 w 654"/>
              <a:gd name="T37" fmla="*/ 2147483647 h 613"/>
              <a:gd name="T38" fmla="*/ 2147483647 w 654"/>
              <a:gd name="T39" fmla="*/ 2147483647 h 613"/>
              <a:gd name="T40" fmla="*/ 2147483647 w 654"/>
              <a:gd name="T41" fmla="*/ 2147483647 h 613"/>
              <a:gd name="T42" fmla="*/ 2147483647 w 654"/>
              <a:gd name="T43" fmla="*/ 2147483647 h 613"/>
              <a:gd name="T44" fmla="*/ 2147483647 w 654"/>
              <a:gd name="T45" fmla="*/ 2147483647 h 613"/>
              <a:gd name="T46" fmla="*/ 2147483647 w 654"/>
              <a:gd name="T47" fmla="*/ 2147483647 h 613"/>
              <a:gd name="T48" fmla="*/ 2147483647 w 654"/>
              <a:gd name="T49" fmla="*/ 2147483647 h 613"/>
              <a:gd name="T50" fmla="*/ 2147483647 w 654"/>
              <a:gd name="T51" fmla="*/ 2147483647 h 613"/>
              <a:gd name="T52" fmla="*/ 2147483647 w 654"/>
              <a:gd name="T53" fmla="*/ 2147483647 h 613"/>
              <a:gd name="T54" fmla="*/ 2147483647 w 654"/>
              <a:gd name="T55" fmla="*/ 2147483647 h 613"/>
              <a:gd name="T56" fmla="*/ 2147483647 w 654"/>
              <a:gd name="T57" fmla="*/ 2147483647 h 613"/>
              <a:gd name="T58" fmla="*/ 2147483647 w 654"/>
              <a:gd name="T59" fmla="*/ 2147483647 h 613"/>
              <a:gd name="T60" fmla="*/ 2147483647 w 654"/>
              <a:gd name="T61" fmla="*/ 2147483647 h 613"/>
              <a:gd name="T62" fmla="*/ 2147483647 w 654"/>
              <a:gd name="T63" fmla="*/ 2147483647 h 613"/>
              <a:gd name="T64" fmla="*/ 2147483647 w 654"/>
              <a:gd name="T65" fmla="*/ 0 h 613"/>
              <a:gd name="T66" fmla="*/ 2147483647 w 654"/>
              <a:gd name="T67" fmla="*/ 2147483647 h 613"/>
              <a:gd name="T68" fmla="*/ 2147483647 w 654"/>
              <a:gd name="T69" fmla="*/ 2147483647 h 6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4"/>
              <a:gd name="T106" fmla="*/ 0 h 613"/>
              <a:gd name="T107" fmla="*/ 654 w 654"/>
              <a:gd name="T108" fmla="*/ 613 h 6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4" h="613">
                <a:moveTo>
                  <a:pt x="654" y="147"/>
                </a:moveTo>
                <a:lnTo>
                  <a:pt x="458" y="506"/>
                </a:lnTo>
                <a:lnTo>
                  <a:pt x="491" y="547"/>
                </a:lnTo>
                <a:lnTo>
                  <a:pt x="515" y="555"/>
                </a:lnTo>
                <a:lnTo>
                  <a:pt x="523" y="572"/>
                </a:lnTo>
                <a:lnTo>
                  <a:pt x="482" y="588"/>
                </a:lnTo>
                <a:lnTo>
                  <a:pt x="425" y="515"/>
                </a:lnTo>
                <a:lnTo>
                  <a:pt x="376" y="466"/>
                </a:lnTo>
                <a:lnTo>
                  <a:pt x="327" y="441"/>
                </a:lnTo>
                <a:lnTo>
                  <a:pt x="221" y="506"/>
                </a:lnTo>
                <a:lnTo>
                  <a:pt x="221" y="531"/>
                </a:lnTo>
                <a:lnTo>
                  <a:pt x="90" y="613"/>
                </a:lnTo>
                <a:lnTo>
                  <a:pt x="0" y="613"/>
                </a:lnTo>
                <a:lnTo>
                  <a:pt x="123" y="564"/>
                </a:lnTo>
                <a:lnTo>
                  <a:pt x="147" y="523"/>
                </a:lnTo>
                <a:lnTo>
                  <a:pt x="106" y="490"/>
                </a:lnTo>
                <a:lnTo>
                  <a:pt x="74" y="490"/>
                </a:lnTo>
                <a:lnTo>
                  <a:pt x="90" y="441"/>
                </a:lnTo>
                <a:lnTo>
                  <a:pt x="57" y="425"/>
                </a:lnTo>
                <a:lnTo>
                  <a:pt x="57" y="368"/>
                </a:lnTo>
                <a:lnTo>
                  <a:pt x="147" y="302"/>
                </a:lnTo>
                <a:lnTo>
                  <a:pt x="204" y="302"/>
                </a:lnTo>
                <a:lnTo>
                  <a:pt x="221" y="261"/>
                </a:lnTo>
                <a:lnTo>
                  <a:pt x="147" y="245"/>
                </a:lnTo>
                <a:lnTo>
                  <a:pt x="147" y="188"/>
                </a:lnTo>
                <a:lnTo>
                  <a:pt x="221" y="163"/>
                </a:lnTo>
                <a:lnTo>
                  <a:pt x="229" y="188"/>
                </a:lnTo>
                <a:lnTo>
                  <a:pt x="270" y="196"/>
                </a:lnTo>
                <a:lnTo>
                  <a:pt x="270" y="147"/>
                </a:lnTo>
                <a:lnTo>
                  <a:pt x="245" y="73"/>
                </a:lnTo>
                <a:lnTo>
                  <a:pt x="335" y="49"/>
                </a:lnTo>
                <a:lnTo>
                  <a:pt x="384" y="16"/>
                </a:lnTo>
                <a:lnTo>
                  <a:pt x="507" y="0"/>
                </a:lnTo>
                <a:lnTo>
                  <a:pt x="548" y="65"/>
                </a:lnTo>
                <a:lnTo>
                  <a:pt x="654" y="147"/>
                </a:lnTo>
                <a:close/>
              </a:path>
            </a:pathLst>
          </a:custGeom>
          <a:solidFill>
            <a:srgbClr val="009530"/>
          </a:solidFill>
          <a:ln w="15875">
            <a:noFill/>
            <a:round/>
            <a:headEnd/>
            <a:tailEnd/>
          </a:ln>
        </p:spPr>
        <p:txBody>
          <a:bodyPr lIns="91404" tIns="45702" rIns="91404" bIns="45702"/>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grpSp>
        <p:nvGrpSpPr>
          <p:cNvPr id="46085" name="Group 28">
            <a:extLst>
              <a:ext uri="{FF2B5EF4-FFF2-40B4-BE49-F238E27FC236}">
                <a16:creationId xmlns:a16="http://schemas.microsoft.com/office/drawing/2014/main" id="{D2A804B1-6250-2D1D-CEBB-E0B0A8E72145}"/>
              </a:ext>
            </a:extLst>
          </p:cNvPr>
          <p:cNvGrpSpPr>
            <a:grpSpLocks/>
          </p:cNvGrpSpPr>
          <p:nvPr/>
        </p:nvGrpSpPr>
        <p:grpSpPr bwMode="auto">
          <a:xfrm>
            <a:off x="1395413" y="685800"/>
            <a:ext cx="2098675" cy="1681163"/>
            <a:chOff x="555" y="340"/>
            <a:chExt cx="1569" cy="1463"/>
          </a:xfrm>
        </p:grpSpPr>
        <p:sp>
          <p:nvSpPr>
            <p:cNvPr id="778" name="Freeform 29">
              <a:extLst>
                <a:ext uri="{FF2B5EF4-FFF2-40B4-BE49-F238E27FC236}">
                  <a16:creationId xmlns:a16="http://schemas.microsoft.com/office/drawing/2014/main" id="{C757890F-3D03-A7AA-E1E2-B1AF0C4D8B5B}"/>
                </a:ext>
              </a:extLst>
            </p:cNvPr>
            <p:cNvSpPr>
              <a:spLocks/>
            </p:cNvSpPr>
            <p:nvPr/>
          </p:nvSpPr>
          <p:spPr bwMode="auto">
            <a:xfrm>
              <a:off x="1037" y="667"/>
              <a:ext cx="180" cy="155"/>
            </a:xfrm>
            <a:custGeom>
              <a:avLst/>
              <a:gdLst>
                <a:gd name="T0" fmla="*/ 0 w 180"/>
                <a:gd name="T1" fmla="*/ 98 h 155"/>
                <a:gd name="T2" fmla="*/ 25 w 180"/>
                <a:gd name="T3" fmla="*/ 123 h 155"/>
                <a:gd name="T4" fmla="*/ 8 w 180"/>
                <a:gd name="T5" fmla="*/ 155 h 155"/>
                <a:gd name="T6" fmla="*/ 65 w 180"/>
                <a:gd name="T7" fmla="*/ 139 h 155"/>
                <a:gd name="T8" fmla="*/ 106 w 180"/>
                <a:gd name="T9" fmla="*/ 90 h 155"/>
                <a:gd name="T10" fmla="*/ 180 w 180"/>
                <a:gd name="T11" fmla="*/ 74 h 155"/>
                <a:gd name="T12" fmla="*/ 180 w 180"/>
                <a:gd name="T13" fmla="*/ 41 h 155"/>
                <a:gd name="T14" fmla="*/ 131 w 180"/>
                <a:gd name="T15" fmla="*/ 49 h 155"/>
                <a:gd name="T16" fmla="*/ 155 w 180"/>
                <a:gd name="T17" fmla="*/ 0 h 155"/>
                <a:gd name="T18" fmla="*/ 98 w 180"/>
                <a:gd name="T19" fmla="*/ 8 h 155"/>
                <a:gd name="T20" fmla="*/ 0 w 180"/>
                <a:gd name="T21" fmla="*/ 90 h 155"/>
                <a:gd name="T22" fmla="*/ 0 w 180"/>
                <a:gd name="T23" fmla="*/ 98 h 1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0"/>
                <a:gd name="T37" fmla="*/ 0 h 155"/>
                <a:gd name="T38" fmla="*/ 180 w 180"/>
                <a:gd name="T39" fmla="*/ 155 h 1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0" h="155">
                  <a:moveTo>
                    <a:pt x="0" y="98"/>
                  </a:moveTo>
                  <a:lnTo>
                    <a:pt x="25" y="123"/>
                  </a:lnTo>
                  <a:lnTo>
                    <a:pt x="8" y="155"/>
                  </a:lnTo>
                  <a:lnTo>
                    <a:pt x="65" y="139"/>
                  </a:lnTo>
                  <a:lnTo>
                    <a:pt x="106" y="90"/>
                  </a:lnTo>
                  <a:lnTo>
                    <a:pt x="180" y="74"/>
                  </a:lnTo>
                  <a:lnTo>
                    <a:pt x="180" y="41"/>
                  </a:lnTo>
                  <a:lnTo>
                    <a:pt x="131" y="49"/>
                  </a:lnTo>
                  <a:lnTo>
                    <a:pt x="155" y="0"/>
                  </a:lnTo>
                  <a:lnTo>
                    <a:pt x="98" y="8"/>
                  </a:lnTo>
                  <a:lnTo>
                    <a:pt x="0" y="90"/>
                  </a:lnTo>
                  <a:lnTo>
                    <a:pt x="0" y="98"/>
                  </a:lnTo>
                  <a:close/>
                </a:path>
              </a:pathLst>
            </a:custGeom>
            <a:solidFill>
              <a:srgbClr val="009530"/>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779" name="Freeform 30">
              <a:extLst>
                <a:ext uri="{FF2B5EF4-FFF2-40B4-BE49-F238E27FC236}">
                  <a16:creationId xmlns:a16="http://schemas.microsoft.com/office/drawing/2014/main" id="{9BA24F20-56D4-B835-8022-D9FD8F86FFD3}"/>
                </a:ext>
              </a:extLst>
            </p:cNvPr>
            <p:cNvSpPr>
              <a:spLocks/>
            </p:cNvSpPr>
            <p:nvPr/>
          </p:nvSpPr>
          <p:spPr bwMode="auto">
            <a:xfrm>
              <a:off x="1102" y="749"/>
              <a:ext cx="237" cy="220"/>
            </a:xfrm>
            <a:custGeom>
              <a:avLst/>
              <a:gdLst>
                <a:gd name="T0" fmla="*/ 41 w 237"/>
                <a:gd name="T1" fmla="*/ 41 h 220"/>
                <a:gd name="T2" fmla="*/ 33 w 237"/>
                <a:gd name="T3" fmla="*/ 65 h 220"/>
                <a:gd name="T4" fmla="*/ 58 w 237"/>
                <a:gd name="T5" fmla="*/ 81 h 220"/>
                <a:gd name="T6" fmla="*/ 17 w 237"/>
                <a:gd name="T7" fmla="*/ 98 h 220"/>
                <a:gd name="T8" fmla="*/ 98 w 237"/>
                <a:gd name="T9" fmla="*/ 139 h 220"/>
                <a:gd name="T10" fmla="*/ 17 w 237"/>
                <a:gd name="T11" fmla="*/ 122 h 220"/>
                <a:gd name="T12" fmla="*/ 0 w 237"/>
                <a:gd name="T13" fmla="*/ 139 h 220"/>
                <a:gd name="T14" fmla="*/ 33 w 237"/>
                <a:gd name="T15" fmla="*/ 188 h 220"/>
                <a:gd name="T16" fmla="*/ 147 w 237"/>
                <a:gd name="T17" fmla="*/ 196 h 220"/>
                <a:gd name="T18" fmla="*/ 213 w 237"/>
                <a:gd name="T19" fmla="*/ 220 h 220"/>
                <a:gd name="T20" fmla="*/ 237 w 237"/>
                <a:gd name="T21" fmla="*/ 188 h 220"/>
                <a:gd name="T22" fmla="*/ 213 w 237"/>
                <a:gd name="T23" fmla="*/ 155 h 220"/>
                <a:gd name="T24" fmla="*/ 229 w 237"/>
                <a:gd name="T25" fmla="*/ 49 h 220"/>
                <a:gd name="T26" fmla="*/ 213 w 237"/>
                <a:gd name="T27" fmla="*/ 24 h 220"/>
                <a:gd name="T28" fmla="*/ 188 w 237"/>
                <a:gd name="T29" fmla="*/ 73 h 220"/>
                <a:gd name="T30" fmla="*/ 180 w 237"/>
                <a:gd name="T31" fmla="*/ 24 h 220"/>
                <a:gd name="T32" fmla="*/ 147 w 237"/>
                <a:gd name="T33" fmla="*/ 49 h 220"/>
                <a:gd name="T34" fmla="*/ 147 w 237"/>
                <a:gd name="T35" fmla="*/ 24 h 220"/>
                <a:gd name="T36" fmla="*/ 123 w 237"/>
                <a:gd name="T37" fmla="*/ 41 h 220"/>
                <a:gd name="T38" fmla="*/ 131 w 237"/>
                <a:gd name="T39" fmla="*/ 0 h 220"/>
                <a:gd name="T40" fmla="*/ 98 w 237"/>
                <a:gd name="T41" fmla="*/ 8 h 220"/>
                <a:gd name="T42" fmla="*/ 41 w 237"/>
                <a:gd name="T43" fmla="*/ 41 h 2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7"/>
                <a:gd name="T67" fmla="*/ 0 h 220"/>
                <a:gd name="T68" fmla="*/ 237 w 237"/>
                <a:gd name="T69" fmla="*/ 220 h 2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7" h="220">
                  <a:moveTo>
                    <a:pt x="41" y="41"/>
                  </a:moveTo>
                  <a:lnTo>
                    <a:pt x="33" y="65"/>
                  </a:lnTo>
                  <a:lnTo>
                    <a:pt x="58" y="81"/>
                  </a:lnTo>
                  <a:lnTo>
                    <a:pt x="17" y="98"/>
                  </a:lnTo>
                  <a:lnTo>
                    <a:pt x="98" y="139"/>
                  </a:lnTo>
                  <a:lnTo>
                    <a:pt x="17" y="122"/>
                  </a:lnTo>
                  <a:lnTo>
                    <a:pt x="0" y="139"/>
                  </a:lnTo>
                  <a:lnTo>
                    <a:pt x="33" y="188"/>
                  </a:lnTo>
                  <a:lnTo>
                    <a:pt x="147" y="196"/>
                  </a:lnTo>
                  <a:lnTo>
                    <a:pt x="213" y="220"/>
                  </a:lnTo>
                  <a:lnTo>
                    <a:pt x="237" y="188"/>
                  </a:lnTo>
                  <a:lnTo>
                    <a:pt x="213" y="155"/>
                  </a:lnTo>
                  <a:lnTo>
                    <a:pt x="229" y="49"/>
                  </a:lnTo>
                  <a:lnTo>
                    <a:pt x="213" y="24"/>
                  </a:lnTo>
                  <a:lnTo>
                    <a:pt x="188" y="73"/>
                  </a:lnTo>
                  <a:lnTo>
                    <a:pt x="180" y="24"/>
                  </a:lnTo>
                  <a:lnTo>
                    <a:pt x="147" y="49"/>
                  </a:lnTo>
                  <a:lnTo>
                    <a:pt x="147" y="24"/>
                  </a:lnTo>
                  <a:lnTo>
                    <a:pt x="123" y="41"/>
                  </a:lnTo>
                  <a:lnTo>
                    <a:pt x="131" y="0"/>
                  </a:lnTo>
                  <a:lnTo>
                    <a:pt x="98" y="8"/>
                  </a:lnTo>
                  <a:lnTo>
                    <a:pt x="41" y="41"/>
                  </a:lnTo>
                  <a:close/>
                </a:path>
              </a:pathLst>
            </a:custGeom>
            <a:solidFill>
              <a:srgbClr val="009530"/>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780" name="Freeform 31">
              <a:extLst>
                <a:ext uri="{FF2B5EF4-FFF2-40B4-BE49-F238E27FC236}">
                  <a16:creationId xmlns:a16="http://schemas.microsoft.com/office/drawing/2014/main" id="{1E51EC90-E37C-9690-BD88-B2B3C106EB74}"/>
                </a:ext>
              </a:extLst>
            </p:cNvPr>
            <p:cNvSpPr>
              <a:spLocks/>
            </p:cNvSpPr>
            <p:nvPr/>
          </p:nvSpPr>
          <p:spPr bwMode="auto">
            <a:xfrm>
              <a:off x="1192" y="520"/>
              <a:ext cx="139" cy="73"/>
            </a:xfrm>
            <a:custGeom>
              <a:avLst/>
              <a:gdLst>
                <a:gd name="T0" fmla="*/ 0 w 139"/>
                <a:gd name="T1" fmla="*/ 33 h 73"/>
                <a:gd name="T2" fmla="*/ 17 w 139"/>
                <a:gd name="T3" fmla="*/ 73 h 73"/>
                <a:gd name="T4" fmla="*/ 90 w 139"/>
                <a:gd name="T5" fmla="*/ 65 h 73"/>
                <a:gd name="T6" fmla="*/ 131 w 139"/>
                <a:gd name="T7" fmla="*/ 24 h 73"/>
                <a:gd name="T8" fmla="*/ 139 w 139"/>
                <a:gd name="T9" fmla="*/ 0 h 73"/>
                <a:gd name="T10" fmla="*/ 57 w 139"/>
                <a:gd name="T11" fmla="*/ 33 h 73"/>
                <a:gd name="T12" fmla="*/ 0 w 139"/>
                <a:gd name="T13" fmla="*/ 33 h 73"/>
                <a:gd name="T14" fmla="*/ 0 60000 65536"/>
                <a:gd name="T15" fmla="*/ 0 60000 65536"/>
                <a:gd name="T16" fmla="*/ 0 60000 65536"/>
                <a:gd name="T17" fmla="*/ 0 60000 65536"/>
                <a:gd name="T18" fmla="*/ 0 60000 65536"/>
                <a:gd name="T19" fmla="*/ 0 60000 65536"/>
                <a:gd name="T20" fmla="*/ 0 60000 65536"/>
                <a:gd name="T21" fmla="*/ 0 w 139"/>
                <a:gd name="T22" fmla="*/ 0 h 73"/>
                <a:gd name="T23" fmla="*/ 139 w 139"/>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73">
                  <a:moveTo>
                    <a:pt x="0" y="33"/>
                  </a:moveTo>
                  <a:lnTo>
                    <a:pt x="17" y="73"/>
                  </a:lnTo>
                  <a:lnTo>
                    <a:pt x="90" y="65"/>
                  </a:lnTo>
                  <a:lnTo>
                    <a:pt x="131" y="24"/>
                  </a:lnTo>
                  <a:lnTo>
                    <a:pt x="139" y="0"/>
                  </a:lnTo>
                  <a:lnTo>
                    <a:pt x="57" y="33"/>
                  </a:lnTo>
                  <a:lnTo>
                    <a:pt x="0" y="33"/>
                  </a:lnTo>
                  <a:close/>
                </a:path>
              </a:pathLst>
            </a:custGeom>
            <a:solidFill>
              <a:srgbClr val="009530"/>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781" name="Freeform 32">
              <a:extLst>
                <a:ext uri="{FF2B5EF4-FFF2-40B4-BE49-F238E27FC236}">
                  <a16:creationId xmlns:a16="http://schemas.microsoft.com/office/drawing/2014/main" id="{301E1C41-DBA6-9E47-A5EC-30A87F995501}"/>
                </a:ext>
              </a:extLst>
            </p:cNvPr>
            <p:cNvSpPr>
              <a:spLocks/>
            </p:cNvSpPr>
            <p:nvPr/>
          </p:nvSpPr>
          <p:spPr bwMode="auto">
            <a:xfrm>
              <a:off x="1249" y="602"/>
              <a:ext cx="164" cy="105"/>
            </a:xfrm>
            <a:custGeom>
              <a:avLst/>
              <a:gdLst>
                <a:gd name="T0" fmla="*/ 58 w 164"/>
                <a:gd name="T1" fmla="*/ 0 h 106"/>
                <a:gd name="T2" fmla="*/ 0 w 164"/>
                <a:gd name="T3" fmla="*/ 40 h 106"/>
                <a:gd name="T4" fmla="*/ 58 w 164"/>
                <a:gd name="T5" fmla="*/ 73 h 106"/>
                <a:gd name="T6" fmla="*/ 25 w 164"/>
                <a:gd name="T7" fmla="*/ 81 h 106"/>
                <a:gd name="T8" fmla="*/ 33 w 164"/>
                <a:gd name="T9" fmla="*/ 90 h 106"/>
                <a:gd name="T10" fmla="*/ 99 w 164"/>
                <a:gd name="T11" fmla="*/ 73 h 106"/>
                <a:gd name="T12" fmla="*/ 131 w 164"/>
                <a:gd name="T13" fmla="*/ 106 h 106"/>
                <a:gd name="T14" fmla="*/ 164 w 164"/>
                <a:gd name="T15" fmla="*/ 65 h 106"/>
                <a:gd name="T16" fmla="*/ 148 w 164"/>
                <a:gd name="T17" fmla="*/ 24 h 106"/>
                <a:gd name="T18" fmla="*/ 148 w 164"/>
                <a:gd name="T19" fmla="*/ 0 h 106"/>
                <a:gd name="T20" fmla="*/ 107 w 164"/>
                <a:gd name="T21" fmla="*/ 32 h 106"/>
                <a:gd name="T22" fmla="*/ 58 w 164"/>
                <a:gd name="T23" fmla="*/ 0 h 1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4"/>
                <a:gd name="T37" fmla="*/ 0 h 106"/>
                <a:gd name="T38" fmla="*/ 164 w 164"/>
                <a:gd name="T39" fmla="*/ 106 h 1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4" h="106">
                  <a:moveTo>
                    <a:pt x="58" y="0"/>
                  </a:moveTo>
                  <a:lnTo>
                    <a:pt x="0" y="40"/>
                  </a:lnTo>
                  <a:lnTo>
                    <a:pt x="58" y="73"/>
                  </a:lnTo>
                  <a:lnTo>
                    <a:pt x="25" y="81"/>
                  </a:lnTo>
                  <a:lnTo>
                    <a:pt x="33" y="90"/>
                  </a:lnTo>
                  <a:lnTo>
                    <a:pt x="99" y="73"/>
                  </a:lnTo>
                  <a:lnTo>
                    <a:pt x="131" y="106"/>
                  </a:lnTo>
                  <a:lnTo>
                    <a:pt x="164" y="65"/>
                  </a:lnTo>
                  <a:lnTo>
                    <a:pt x="148" y="24"/>
                  </a:lnTo>
                  <a:lnTo>
                    <a:pt x="148" y="0"/>
                  </a:lnTo>
                  <a:lnTo>
                    <a:pt x="107" y="32"/>
                  </a:lnTo>
                  <a:lnTo>
                    <a:pt x="58" y="0"/>
                  </a:lnTo>
                  <a:close/>
                </a:path>
              </a:pathLst>
            </a:custGeom>
            <a:solidFill>
              <a:srgbClr val="009530"/>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782" name="Freeform 33">
              <a:extLst>
                <a:ext uri="{FF2B5EF4-FFF2-40B4-BE49-F238E27FC236}">
                  <a16:creationId xmlns:a16="http://schemas.microsoft.com/office/drawing/2014/main" id="{E4CE22C1-5B87-58FE-DCDC-45AEE514CCF2}"/>
                </a:ext>
              </a:extLst>
            </p:cNvPr>
            <p:cNvSpPr>
              <a:spLocks/>
            </p:cNvSpPr>
            <p:nvPr/>
          </p:nvSpPr>
          <p:spPr bwMode="auto">
            <a:xfrm>
              <a:off x="1650" y="340"/>
              <a:ext cx="474" cy="401"/>
            </a:xfrm>
            <a:custGeom>
              <a:avLst/>
              <a:gdLst>
                <a:gd name="T0" fmla="*/ 311 w 474"/>
                <a:gd name="T1" fmla="*/ 0 h 401"/>
                <a:gd name="T2" fmla="*/ 261 w 474"/>
                <a:gd name="T3" fmla="*/ 33 h 401"/>
                <a:gd name="T4" fmla="*/ 188 w 474"/>
                <a:gd name="T5" fmla="*/ 49 h 401"/>
                <a:gd name="T6" fmla="*/ 131 w 474"/>
                <a:gd name="T7" fmla="*/ 66 h 401"/>
                <a:gd name="T8" fmla="*/ 131 w 474"/>
                <a:gd name="T9" fmla="*/ 115 h 401"/>
                <a:gd name="T10" fmla="*/ 253 w 474"/>
                <a:gd name="T11" fmla="*/ 147 h 401"/>
                <a:gd name="T12" fmla="*/ 196 w 474"/>
                <a:gd name="T13" fmla="*/ 180 h 401"/>
                <a:gd name="T14" fmla="*/ 155 w 474"/>
                <a:gd name="T15" fmla="*/ 155 h 401"/>
                <a:gd name="T16" fmla="*/ 131 w 474"/>
                <a:gd name="T17" fmla="*/ 213 h 401"/>
                <a:gd name="T18" fmla="*/ 82 w 474"/>
                <a:gd name="T19" fmla="*/ 262 h 401"/>
                <a:gd name="T20" fmla="*/ 90 w 474"/>
                <a:gd name="T21" fmla="*/ 319 h 401"/>
                <a:gd name="T22" fmla="*/ 57 w 474"/>
                <a:gd name="T23" fmla="*/ 311 h 401"/>
                <a:gd name="T24" fmla="*/ 49 w 474"/>
                <a:gd name="T25" fmla="*/ 286 h 401"/>
                <a:gd name="T26" fmla="*/ 24 w 474"/>
                <a:gd name="T27" fmla="*/ 327 h 401"/>
                <a:gd name="T28" fmla="*/ 0 w 474"/>
                <a:gd name="T29" fmla="*/ 352 h 401"/>
                <a:gd name="T30" fmla="*/ 33 w 474"/>
                <a:gd name="T31" fmla="*/ 384 h 401"/>
                <a:gd name="T32" fmla="*/ 106 w 474"/>
                <a:gd name="T33" fmla="*/ 376 h 401"/>
                <a:gd name="T34" fmla="*/ 98 w 474"/>
                <a:gd name="T35" fmla="*/ 401 h 401"/>
                <a:gd name="T36" fmla="*/ 139 w 474"/>
                <a:gd name="T37" fmla="*/ 384 h 401"/>
                <a:gd name="T38" fmla="*/ 147 w 474"/>
                <a:gd name="T39" fmla="*/ 311 h 401"/>
                <a:gd name="T40" fmla="*/ 188 w 474"/>
                <a:gd name="T41" fmla="*/ 319 h 401"/>
                <a:gd name="T42" fmla="*/ 237 w 474"/>
                <a:gd name="T43" fmla="*/ 270 h 401"/>
                <a:gd name="T44" fmla="*/ 221 w 474"/>
                <a:gd name="T45" fmla="*/ 229 h 401"/>
                <a:gd name="T46" fmla="*/ 294 w 474"/>
                <a:gd name="T47" fmla="*/ 221 h 401"/>
                <a:gd name="T48" fmla="*/ 417 w 474"/>
                <a:gd name="T49" fmla="*/ 155 h 401"/>
                <a:gd name="T50" fmla="*/ 392 w 474"/>
                <a:gd name="T51" fmla="*/ 131 h 401"/>
                <a:gd name="T52" fmla="*/ 458 w 474"/>
                <a:gd name="T53" fmla="*/ 123 h 401"/>
                <a:gd name="T54" fmla="*/ 474 w 474"/>
                <a:gd name="T55" fmla="*/ 66 h 401"/>
                <a:gd name="T56" fmla="*/ 425 w 474"/>
                <a:gd name="T57" fmla="*/ 57 h 401"/>
                <a:gd name="T58" fmla="*/ 433 w 474"/>
                <a:gd name="T59" fmla="*/ 33 h 401"/>
                <a:gd name="T60" fmla="*/ 392 w 474"/>
                <a:gd name="T61" fmla="*/ 25 h 401"/>
                <a:gd name="T62" fmla="*/ 311 w 474"/>
                <a:gd name="T63" fmla="*/ 0 h 4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74"/>
                <a:gd name="T97" fmla="*/ 0 h 401"/>
                <a:gd name="T98" fmla="*/ 474 w 474"/>
                <a:gd name="T99" fmla="*/ 401 h 4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74" h="401">
                  <a:moveTo>
                    <a:pt x="311" y="0"/>
                  </a:moveTo>
                  <a:lnTo>
                    <a:pt x="261" y="33"/>
                  </a:lnTo>
                  <a:lnTo>
                    <a:pt x="188" y="49"/>
                  </a:lnTo>
                  <a:lnTo>
                    <a:pt x="131" y="66"/>
                  </a:lnTo>
                  <a:lnTo>
                    <a:pt x="131" y="115"/>
                  </a:lnTo>
                  <a:lnTo>
                    <a:pt x="253" y="147"/>
                  </a:lnTo>
                  <a:lnTo>
                    <a:pt x="196" y="180"/>
                  </a:lnTo>
                  <a:lnTo>
                    <a:pt x="155" y="155"/>
                  </a:lnTo>
                  <a:lnTo>
                    <a:pt x="131" y="213"/>
                  </a:lnTo>
                  <a:lnTo>
                    <a:pt x="82" y="262"/>
                  </a:lnTo>
                  <a:lnTo>
                    <a:pt x="90" y="319"/>
                  </a:lnTo>
                  <a:lnTo>
                    <a:pt x="57" y="311"/>
                  </a:lnTo>
                  <a:lnTo>
                    <a:pt x="49" y="286"/>
                  </a:lnTo>
                  <a:lnTo>
                    <a:pt x="24" y="327"/>
                  </a:lnTo>
                  <a:lnTo>
                    <a:pt x="0" y="352"/>
                  </a:lnTo>
                  <a:lnTo>
                    <a:pt x="33" y="384"/>
                  </a:lnTo>
                  <a:lnTo>
                    <a:pt x="106" y="376"/>
                  </a:lnTo>
                  <a:lnTo>
                    <a:pt x="98" y="401"/>
                  </a:lnTo>
                  <a:lnTo>
                    <a:pt x="139" y="384"/>
                  </a:lnTo>
                  <a:lnTo>
                    <a:pt x="147" y="311"/>
                  </a:lnTo>
                  <a:lnTo>
                    <a:pt x="188" y="319"/>
                  </a:lnTo>
                  <a:lnTo>
                    <a:pt x="237" y="270"/>
                  </a:lnTo>
                  <a:lnTo>
                    <a:pt x="221" y="229"/>
                  </a:lnTo>
                  <a:lnTo>
                    <a:pt x="294" y="221"/>
                  </a:lnTo>
                  <a:lnTo>
                    <a:pt x="417" y="155"/>
                  </a:lnTo>
                  <a:lnTo>
                    <a:pt x="392" y="131"/>
                  </a:lnTo>
                  <a:lnTo>
                    <a:pt x="458" y="123"/>
                  </a:lnTo>
                  <a:lnTo>
                    <a:pt x="474" y="66"/>
                  </a:lnTo>
                  <a:lnTo>
                    <a:pt x="425" y="57"/>
                  </a:lnTo>
                  <a:lnTo>
                    <a:pt x="433" y="33"/>
                  </a:lnTo>
                  <a:lnTo>
                    <a:pt x="392" y="25"/>
                  </a:lnTo>
                  <a:lnTo>
                    <a:pt x="311" y="0"/>
                  </a:lnTo>
                  <a:close/>
                </a:path>
              </a:pathLst>
            </a:custGeom>
            <a:solidFill>
              <a:srgbClr val="009530"/>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783" name="Freeform 34">
              <a:extLst>
                <a:ext uri="{FF2B5EF4-FFF2-40B4-BE49-F238E27FC236}">
                  <a16:creationId xmlns:a16="http://schemas.microsoft.com/office/drawing/2014/main" id="{3CFC5894-39BE-4E9B-FCB1-DA92DEFE1F6A}"/>
                </a:ext>
              </a:extLst>
            </p:cNvPr>
            <p:cNvSpPr>
              <a:spLocks/>
            </p:cNvSpPr>
            <p:nvPr/>
          </p:nvSpPr>
          <p:spPr bwMode="auto">
            <a:xfrm>
              <a:off x="1569" y="683"/>
              <a:ext cx="165" cy="116"/>
            </a:xfrm>
            <a:custGeom>
              <a:avLst/>
              <a:gdLst>
                <a:gd name="T0" fmla="*/ 25 w 164"/>
                <a:gd name="T1" fmla="*/ 0 h 115"/>
                <a:gd name="T2" fmla="*/ 25 w 164"/>
                <a:gd name="T3" fmla="*/ 41 h 115"/>
                <a:gd name="T4" fmla="*/ 0 w 164"/>
                <a:gd name="T5" fmla="*/ 90 h 115"/>
                <a:gd name="T6" fmla="*/ 74 w 164"/>
                <a:gd name="T7" fmla="*/ 115 h 115"/>
                <a:gd name="T8" fmla="*/ 156 w 164"/>
                <a:gd name="T9" fmla="*/ 107 h 115"/>
                <a:gd name="T10" fmla="*/ 164 w 164"/>
                <a:gd name="T11" fmla="*/ 90 h 115"/>
                <a:gd name="T12" fmla="*/ 139 w 164"/>
                <a:gd name="T13" fmla="*/ 66 h 115"/>
                <a:gd name="T14" fmla="*/ 57 w 164"/>
                <a:gd name="T15" fmla="*/ 49 h 115"/>
                <a:gd name="T16" fmla="*/ 49 w 164"/>
                <a:gd name="T17" fmla="*/ 9 h 115"/>
                <a:gd name="T18" fmla="*/ 25 w 164"/>
                <a:gd name="T19" fmla="*/ 0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4"/>
                <a:gd name="T31" fmla="*/ 0 h 115"/>
                <a:gd name="T32" fmla="*/ 164 w 164"/>
                <a:gd name="T33" fmla="*/ 115 h 1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4" h="115">
                  <a:moveTo>
                    <a:pt x="25" y="0"/>
                  </a:moveTo>
                  <a:lnTo>
                    <a:pt x="25" y="41"/>
                  </a:lnTo>
                  <a:lnTo>
                    <a:pt x="0" y="90"/>
                  </a:lnTo>
                  <a:lnTo>
                    <a:pt x="74" y="115"/>
                  </a:lnTo>
                  <a:lnTo>
                    <a:pt x="156" y="107"/>
                  </a:lnTo>
                  <a:lnTo>
                    <a:pt x="164" y="90"/>
                  </a:lnTo>
                  <a:lnTo>
                    <a:pt x="139" y="66"/>
                  </a:lnTo>
                  <a:lnTo>
                    <a:pt x="57" y="49"/>
                  </a:lnTo>
                  <a:lnTo>
                    <a:pt x="49" y="9"/>
                  </a:lnTo>
                  <a:lnTo>
                    <a:pt x="25" y="0"/>
                  </a:lnTo>
                  <a:close/>
                </a:path>
              </a:pathLst>
            </a:custGeom>
            <a:solidFill>
              <a:srgbClr val="009530"/>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784" name="Freeform 35">
              <a:extLst>
                <a:ext uri="{FF2B5EF4-FFF2-40B4-BE49-F238E27FC236}">
                  <a16:creationId xmlns:a16="http://schemas.microsoft.com/office/drawing/2014/main" id="{5F2C67FF-5867-4681-4436-A25254D08155}"/>
                </a:ext>
              </a:extLst>
            </p:cNvPr>
            <p:cNvSpPr>
              <a:spLocks/>
            </p:cNvSpPr>
            <p:nvPr/>
          </p:nvSpPr>
          <p:spPr bwMode="auto">
            <a:xfrm>
              <a:off x="1446" y="602"/>
              <a:ext cx="81" cy="130"/>
            </a:xfrm>
            <a:custGeom>
              <a:avLst/>
              <a:gdLst>
                <a:gd name="T0" fmla="*/ 81 w 81"/>
                <a:gd name="T1" fmla="*/ 49 h 130"/>
                <a:gd name="T2" fmla="*/ 73 w 81"/>
                <a:gd name="T3" fmla="*/ 90 h 130"/>
                <a:gd name="T4" fmla="*/ 41 w 81"/>
                <a:gd name="T5" fmla="*/ 130 h 130"/>
                <a:gd name="T6" fmla="*/ 8 w 81"/>
                <a:gd name="T7" fmla="*/ 106 h 130"/>
                <a:gd name="T8" fmla="*/ 16 w 81"/>
                <a:gd name="T9" fmla="*/ 81 h 130"/>
                <a:gd name="T10" fmla="*/ 0 w 81"/>
                <a:gd name="T11" fmla="*/ 49 h 130"/>
                <a:gd name="T12" fmla="*/ 24 w 81"/>
                <a:gd name="T13" fmla="*/ 0 h 130"/>
                <a:gd name="T14" fmla="*/ 32 w 81"/>
                <a:gd name="T15" fmla="*/ 57 h 130"/>
                <a:gd name="T16" fmla="*/ 65 w 81"/>
                <a:gd name="T17" fmla="*/ 40 h 130"/>
                <a:gd name="T18" fmla="*/ 81 w 81"/>
                <a:gd name="T19" fmla="*/ 49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130"/>
                <a:gd name="T32" fmla="*/ 81 w 81"/>
                <a:gd name="T33" fmla="*/ 130 h 1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130">
                  <a:moveTo>
                    <a:pt x="81" y="49"/>
                  </a:moveTo>
                  <a:lnTo>
                    <a:pt x="73" y="90"/>
                  </a:lnTo>
                  <a:lnTo>
                    <a:pt x="41" y="130"/>
                  </a:lnTo>
                  <a:lnTo>
                    <a:pt x="8" y="106"/>
                  </a:lnTo>
                  <a:lnTo>
                    <a:pt x="16" y="81"/>
                  </a:lnTo>
                  <a:lnTo>
                    <a:pt x="0" y="49"/>
                  </a:lnTo>
                  <a:lnTo>
                    <a:pt x="24" y="0"/>
                  </a:lnTo>
                  <a:lnTo>
                    <a:pt x="32" y="57"/>
                  </a:lnTo>
                  <a:lnTo>
                    <a:pt x="65" y="40"/>
                  </a:lnTo>
                  <a:lnTo>
                    <a:pt x="81" y="49"/>
                  </a:lnTo>
                  <a:close/>
                </a:path>
              </a:pathLst>
            </a:custGeom>
            <a:solidFill>
              <a:srgbClr val="009530"/>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785" name="Freeform 36">
              <a:extLst>
                <a:ext uri="{FF2B5EF4-FFF2-40B4-BE49-F238E27FC236}">
                  <a16:creationId xmlns:a16="http://schemas.microsoft.com/office/drawing/2014/main" id="{339092D3-C94F-BC7E-E1C3-257AD32A2CC3}"/>
                </a:ext>
              </a:extLst>
            </p:cNvPr>
            <p:cNvSpPr>
              <a:spLocks/>
            </p:cNvSpPr>
            <p:nvPr/>
          </p:nvSpPr>
          <p:spPr bwMode="auto">
            <a:xfrm>
              <a:off x="1519" y="480"/>
              <a:ext cx="57" cy="105"/>
            </a:xfrm>
            <a:custGeom>
              <a:avLst/>
              <a:gdLst>
                <a:gd name="T0" fmla="*/ 17 w 57"/>
                <a:gd name="T1" fmla="*/ 0 h 106"/>
                <a:gd name="T2" fmla="*/ 0 w 57"/>
                <a:gd name="T3" fmla="*/ 25 h 106"/>
                <a:gd name="T4" fmla="*/ 8 w 57"/>
                <a:gd name="T5" fmla="*/ 65 h 106"/>
                <a:gd name="T6" fmla="*/ 33 w 57"/>
                <a:gd name="T7" fmla="*/ 106 h 106"/>
                <a:gd name="T8" fmla="*/ 57 w 57"/>
                <a:gd name="T9" fmla="*/ 65 h 106"/>
                <a:gd name="T10" fmla="*/ 49 w 57"/>
                <a:gd name="T11" fmla="*/ 33 h 106"/>
                <a:gd name="T12" fmla="*/ 17 w 57"/>
                <a:gd name="T13" fmla="*/ 0 h 106"/>
                <a:gd name="T14" fmla="*/ 0 60000 65536"/>
                <a:gd name="T15" fmla="*/ 0 60000 65536"/>
                <a:gd name="T16" fmla="*/ 0 60000 65536"/>
                <a:gd name="T17" fmla="*/ 0 60000 65536"/>
                <a:gd name="T18" fmla="*/ 0 60000 65536"/>
                <a:gd name="T19" fmla="*/ 0 60000 65536"/>
                <a:gd name="T20" fmla="*/ 0 60000 65536"/>
                <a:gd name="T21" fmla="*/ 0 w 57"/>
                <a:gd name="T22" fmla="*/ 0 h 106"/>
                <a:gd name="T23" fmla="*/ 57 w 57"/>
                <a:gd name="T24" fmla="*/ 106 h 1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106">
                  <a:moveTo>
                    <a:pt x="17" y="0"/>
                  </a:moveTo>
                  <a:lnTo>
                    <a:pt x="0" y="25"/>
                  </a:lnTo>
                  <a:lnTo>
                    <a:pt x="8" y="65"/>
                  </a:lnTo>
                  <a:lnTo>
                    <a:pt x="33" y="106"/>
                  </a:lnTo>
                  <a:lnTo>
                    <a:pt x="57" y="65"/>
                  </a:lnTo>
                  <a:lnTo>
                    <a:pt x="49" y="33"/>
                  </a:lnTo>
                  <a:lnTo>
                    <a:pt x="17" y="0"/>
                  </a:lnTo>
                  <a:close/>
                </a:path>
              </a:pathLst>
            </a:custGeom>
            <a:solidFill>
              <a:srgbClr val="009530"/>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786" name="Freeform 37">
              <a:extLst>
                <a:ext uri="{FF2B5EF4-FFF2-40B4-BE49-F238E27FC236}">
                  <a16:creationId xmlns:a16="http://schemas.microsoft.com/office/drawing/2014/main" id="{980869BD-FC74-F861-BBDA-6CE258269695}"/>
                </a:ext>
              </a:extLst>
            </p:cNvPr>
            <p:cNvSpPr>
              <a:spLocks/>
            </p:cNvSpPr>
            <p:nvPr/>
          </p:nvSpPr>
          <p:spPr bwMode="auto">
            <a:xfrm>
              <a:off x="1470" y="799"/>
              <a:ext cx="90" cy="72"/>
            </a:xfrm>
            <a:custGeom>
              <a:avLst/>
              <a:gdLst>
                <a:gd name="T0" fmla="*/ 17 w 90"/>
                <a:gd name="T1" fmla="*/ 0 h 73"/>
                <a:gd name="T2" fmla="*/ 0 w 90"/>
                <a:gd name="T3" fmla="*/ 49 h 73"/>
                <a:gd name="T4" fmla="*/ 17 w 90"/>
                <a:gd name="T5" fmla="*/ 73 h 73"/>
                <a:gd name="T6" fmla="*/ 41 w 90"/>
                <a:gd name="T7" fmla="*/ 49 h 73"/>
                <a:gd name="T8" fmla="*/ 90 w 90"/>
                <a:gd name="T9" fmla="*/ 24 h 73"/>
                <a:gd name="T10" fmla="*/ 90 w 90"/>
                <a:gd name="T11" fmla="*/ 0 h 73"/>
                <a:gd name="T12" fmla="*/ 17 w 90"/>
                <a:gd name="T13" fmla="*/ 0 h 73"/>
                <a:gd name="T14" fmla="*/ 0 60000 65536"/>
                <a:gd name="T15" fmla="*/ 0 60000 65536"/>
                <a:gd name="T16" fmla="*/ 0 60000 65536"/>
                <a:gd name="T17" fmla="*/ 0 60000 65536"/>
                <a:gd name="T18" fmla="*/ 0 60000 65536"/>
                <a:gd name="T19" fmla="*/ 0 60000 65536"/>
                <a:gd name="T20" fmla="*/ 0 60000 65536"/>
                <a:gd name="T21" fmla="*/ 0 w 90"/>
                <a:gd name="T22" fmla="*/ 0 h 73"/>
                <a:gd name="T23" fmla="*/ 90 w 90"/>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73">
                  <a:moveTo>
                    <a:pt x="17" y="0"/>
                  </a:moveTo>
                  <a:lnTo>
                    <a:pt x="0" y="49"/>
                  </a:lnTo>
                  <a:lnTo>
                    <a:pt x="17" y="73"/>
                  </a:lnTo>
                  <a:lnTo>
                    <a:pt x="41" y="49"/>
                  </a:lnTo>
                  <a:lnTo>
                    <a:pt x="90" y="24"/>
                  </a:lnTo>
                  <a:lnTo>
                    <a:pt x="90" y="0"/>
                  </a:lnTo>
                  <a:lnTo>
                    <a:pt x="17" y="0"/>
                  </a:lnTo>
                  <a:close/>
                </a:path>
              </a:pathLst>
            </a:custGeom>
            <a:solidFill>
              <a:srgbClr val="009530"/>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787" name="Freeform 38">
              <a:extLst>
                <a:ext uri="{FF2B5EF4-FFF2-40B4-BE49-F238E27FC236}">
                  <a16:creationId xmlns:a16="http://schemas.microsoft.com/office/drawing/2014/main" id="{90721593-ECE0-3349-63BE-B39C4E55E1D2}"/>
                </a:ext>
              </a:extLst>
            </p:cNvPr>
            <p:cNvSpPr>
              <a:spLocks/>
            </p:cNvSpPr>
            <p:nvPr/>
          </p:nvSpPr>
          <p:spPr bwMode="auto">
            <a:xfrm>
              <a:off x="1372" y="781"/>
              <a:ext cx="82" cy="108"/>
            </a:xfrm>
            <a:custGeom>
              <a:avLst/>
              <a:gdLst>
                <a:gd name="T0" fmla="*/ 82 w 82"/>
                <a:gd name="T1" fmla="*/ 0 h 107"/>
                <a:gd name="T2" fmla="*/ 82 w 82"/>
                <a:gd name="T3" fmla="*/ 66 h 107"/>
                <a:gd name="T4" fmla="*/ 25 w 82"/>
                <a:gd name="T5" fmla="*/ 107 h 107"/>
                <a:gd name="T6" fmla="*/ 0 w 82"/>
                <a:gd name="T7" fmla="*/ 49 h 107"/>
                <a:gd name="T8" fmla="*/ 25 w 82"/>
                <a:gd name="T9" fmla="*/ 17 h 107"/>
                <a:gd name="T10" fmla="*/ 33 w 82"/>
                <a:gd name="T11" fmla="*/ 33 h 107"/>
                <a:gd name="T12" fmla="*/ 49 w 82"/>
                <a:gd name="T13" fmla="*/ 9 h 107"/>
                <a:gd name="T14" fmla="*/ 82 w 82"/>
                <a:gd name="T15" fmla="*/ 0 h 107"/>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107"/>
                <a:gd name="T26" fmla="*/ 82 w 82"/>
                <a:gd name="T27" fmla="*/ 107 h 1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107">
                  <a:moveTo>
                    <a:pt x="82" y="0"/>
                  </a:moveTo>
                  <a:lnTo>
                    <a:pt x="82" y="66"/>
                  </a:lnTo>
                  <a:lnTo>
                    <a:pt x="25" y="107"/>
                  </a:lnTo>
                  <a:lnTo>
                    <a:pt x="0" y="49"/>
                  </a:lnTo>
                  <a:lnTo>
                    <a:pt x="25" y="17"/>
                  </a:lnTo>
                  <a:lnTo>
                    <a:pt x="33" y="33"/>
                  </a:lnTo>
                  <a:lnTo>
                    <a:pt x="49" y="9"/>
                  </a:lnTo>
                  <a:lnTo>
                    <a:pt x="82" y="0"/>
                  </a:lnTo>
                  <a:close/>
                </a:path>
              </a:pathLst>
            </a:custGeom>
            <a:solidFill>
              <a:srgbClr val="009530"/>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788" name="Freeform 39">
              <a:extLst>
                <a:ext uri="{FF2B5EF4-FFF2-40B4-BE49-F238E27FC236}">
                  <a16:creationId xmlns:a16="http://schemas.microsoft.com/office/drawing/2014/main" id="{DA41849A-6A7C-2A6E-293A-DE4893400408}"/>
                </a:ext>
              </a:extLst>
            </p:cNvPr>
            <p:cNvSpPr>
              <a:spLocks/>
            </p:cNvSpPr>
            <p:nvPr/>
          </p:nvSpPr>
          <p:spPr bwMode="auto">
            <a:xfrm>
              <a:off x="1413" y="879"/>
              <a:ext cx="57" cy="83"/>
            </a:xfrm>
            <a:custGeom>
              <a:avLst/>
              <a:gdLst>
                <a:gd name="T0" fmla="*/ 57 w 57"/>
                <a:gd name="T1" fmla="*/ 0 h 82"/>
                <a:gd name="T2" fmla="*/ 41 w 57"/>
                <a:gd name="T3" fmla="*/ 74 h 82"/>
                <a:gd name="T4" fmla="*/ 16 w 57"/>
                <a:gd name="T5" fmla="*/ 82 h 82"/>
                <a:gd name="T6" fmla="*/ 0 w 57"/>
                <a:gd name="T7" fmla="*/ 58 h 82"/>
                <a:gd name="T8" fmla="*/ 16 w 57"/>
                <a:gd name="T9" fmla="*/ 17 h 82"/>
                <a:gd name="T10" fmla="*/ 57 w 57"/>
                <a:gd name="T11" fmla="*/ 0 h 82"/>
                <a:gd name="T12" fmla="*/ 0 60000 65536"/>
                <a:gd name="T13" fmla="*/ 0 60000 65536"/>
                <a:gd name="T14" fmla="*/ 0 60000 65536"/>
                <a:gd name="T15" fmla="*/ 0 60000 65536"/>
                <a:gd name="T16" fmla="*/ 0 60000 65536"/>
                <a:gd name="T17" fmla="*/ 0 60000 65536"/>
                <a:gd name="T18" fmla="*/ 0 w 57"/>
                <a:gd name="T19" fmla="*/ 0 h 82"/>
                <a:gd name="T20" fmla="*/ 57 w 57"/>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57" h="82">
                  <a:moveTo>
                    <a:pt x="57" y="0"/>
                  </a:moveTo>
                  <a:lnTo>
                    <a:pt x="41" y="74"/>
                  </a:lnTo>
                  <a:lnTo>
                    <a:pt x="16" y="82"/>
                  </a:lnTo>
                  <a:lnTo>
                    <a:pt x="0" y="58"/>
                  </a:lnTo>
                  <a:lnTo>
                    <a:pt x="16" y="17"/>
                  </a:lnTo>
                  <a:lnTo>
                    <a:pt x="57" y="0"/>
                  </a:lnTo>
                  <a:close/>
                </a:path>
              </a:pathLst>
            </a:custGeom>
            <a:solidFill>
              <a:srgbClr val="009530"/>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789" name="Freeform 40">
              <a:extLst>
                <a:ext uri="{FF2B5EF4-FFF2-40B4-BE49-F238E27FC236}">
                  <a16:creationId xmlns:a16="http://schemas.microsoft.com/office/drawing/2014/main" id="{99424D3D-8ADD-7088-A46B-AE1D0849AA76}"/>
                </a:ext>
              </a:extLst>
            </p:cNvPr>
            <p:cNvSpPr>
              <a:spLocks/>
            </p:cNvSpPr>
            <p:nvPr/>
          </p:nvSpPr>
          <p:spPr bwMode="auto">
            <a:xfrm>
              <a:off x="1331" y="945"/>
              <a:ext cx="49" cy="48"/>
            </a:xfrm>
            <a:custGeom>
              <a:avLst/>
              <a:gdLst>
                <a:gd name="T0" fmla="*/ 41 w 49"/>
                <a:gd name="T1" fmla="*/ 0 h 49"/>
                <a:gd name="T2" fmla="*/ 8 w 49"/>
                <a:gd name="T3" fmla="*/ 16 h 49"/>
                <a:gd name="T4" fmla="*/ 0 w 49"/>
                <a:gd name="T5" fmla="*/ 41 h 49"/>
                <a:gd name="T6" fmla="*/ 49 w 49"/>
                <a:gd name="T7" fmla="*/ 49 h 49"/>
                <a:gd name="T8" fmla="*/ 41 w 49"/>
                <a:gd name="T9" fmla="*/ 0 h 49"/>
                <a:gd name="T10" fmla="*/ 0 60000 65536"/>
                <a:gd name="T11" fmla="*/ 0 60000 65536"/>
                <a:gd name="T12" fmla="*/ 0 60000 65536"/>
                <a:gd name="T13" fmla="*/ 0 60000 65536"/>
                <a:gd name="T14" fmla="*/ 0 60000 65536"/>
                <a:gd name="T15" fmla="*/ 0 w 49"/>
                <a:gd name="T16" fmla="*/ 0 h 49"/>
                <a:gd name="T17" fmla="*/ 49 w 49"/>
                <a:gd name="T18" fmla="*/ 49 h 49"/>
              </a:gdLst>
              <a:ahLst/>
              <a:cxnLst>
                <a:cxn ang="T10">
                  <a:pos x="T0" y="T1"/>
                </a:cxn>
                <a:cxn ang="T11">
                  <a:pos x="T2" y="T3"/>
                </a:cxn>
                <a:cxn ang="T12">
                  <a:pos x="T4" y="T5"/>
                </a:cxn>
                <a:cxn ang="T13">
                  <a:pos x="T6" y="T7"/>
                </a:cxn>
                <a:cxn ang="T14">
                  <a:pos x="T8" y="T9"/>
                </a:cxn>
              </a:cxnLst>
              <a:rect l="T15" t="T16" r="T17" b="T18"/>
              <a:pathLst>
                <a:path w="49" h="49">
                  <a:moveTo>
                    <a:pt x="41" y="0"/>
                  </a:moveTo>
                  <a:lnTo>
                    <a:pt x="8" y="16"/>
                  </a:lnTo>
                  <a:lnTo>
                    <a:pt x="0" y="41"/>
                  </a:lnTo>
                  <a:lnTo>
                    <a:pt x="49" y="49"/>
                  </a:lnTo>
                  <a:lnTo>
                    <a:pt x="41" y="0"/>
                  </a:lnTo>
                  <a:close/>
                </a:path>
              </a:pathLst>
            </a:custGeom>
            <a:solidFill>
              <a:srgbClr val="009530"/>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790" name="Freeform 41">
              <a:extLst>
                <a:ext uri="{FF2B5EF4-FFF2-40B4-BE49-F238E27FC236}">
                  <a16:creationId xmlns:a16="http://schemas.microsoft.com/office/drawing/2014/main" id="{D86B8D1F-3BF7-E2E9-85B6-3285FF9145D1}"/>
                </a:ext>
              </a:extLst>
            </p:cNvPr>
            <p:cNvSpPr>
              <a:spLocks/>
            </p:cNvSpPr>
            <p:nvPr/>
          </p:nvSpPr>
          <p:spPr bwMode="auto">
            <a:xfrm>
              <a:off x="1544" y="814"/>
              <a:ext cx="318" cy="482"/>
            </a:xfrm>
            <a:custGeom>
              <a:avLst/>
              <a:gdLst>
                <a:gd name="T0" fmla="*/ 81 w 318"/>
                <a:gd name="T1" fmla="*/ 0 h 482"/>
                <a:gd name="T2" fmla="*/ 106 w 318"/>
                <a:gd name="T3" fmla="*/ 16 h 482"/>
                <a:gd name="T4" fmla="*/ 73 w 318"/>
                <a:gd name="T5" fmla="*/ 49 h 482"/>
                <a:gd name="T6" fmla="*/ 57 w 318"/>
                <a:gd name="T7" fmla="*/ 98 h 482"/>
                <a:gd name="T8" fmla="*/ 90 w 318"/>
                <a:gd name="T9" fmla="*/ 49 h 482"/>
                <a:gd name="T10" fmla="*/ 130 w 318"/>
                <a:gd name="T11" fmla="*/ 16 h 482"/>
                <a:gd name="T12" fmla="*/ 139 w 318"/>
                <a:gd name="T13" fmla="*/ 33 h 482"/>
                <a:gd name="T14" fmla="*/ 106 w 318"/>
                <a:gd name="T15" fmla="*/ 98 h 482"/>
                <a:gd name="T16" fmla="*/ 139 w 318"/>
                <a:gd name="T17" fmla="*/ 90 h 482"/>
                <a:gd name="T18" fmla="*/ 171 w 318"/>
                <a:gd name="T19" fmla="*/ 82 h 482"/>
                <a:gd name="T20" fmla="*/ 196 w 318"/>
                <a:gd name="T21" fmla="*/ 98 h 482"/>
                <a:gd name="T22" fmla="*/ 212 w 318"/>
                <a:gd name="T23" fmla="*/ 139 h 482"/>
                <a:gd name="T24" fmla="*/ 253 w 318"/>
                <a:gd name="T25" fmla="*/ 180 h 482"/>
                <a:gd name="T26" fmla="*/ 269 w 318"/>
                <a:gd name="T27" fmla="*/ 253 h 482"/>
                <a:gd name="T28" fmla="*/ 261 w 318"/>
                <a:gd name="T29" fmla="*/ 286 h 482"/>
                <a:gd name="T30" fmla="*/ 318 w 318"/>
                <a:gd name="T31" fmla="*/ 335 h 482"/>
                <a:gd name="T32" fmla="*/ 278 w 318"/>
                <a:gd name="T33" fmla="*/ 376 h 482"/>
                <a:gd name="T34" fmla="*/ 245 w 318"/>
                <a:gd name="T35" fmla="*/ 327 h 482"/>
                <a:gd name="T36" fmla="*/ 220 w 318"/>
                <a:gd name="T37" fmla="*/ 343 h 482"/>
                <a:gd name="T38" fmla="*/ 253 w 318"/>
                <a:gd name="T39" fmla="*/ 425 h 482"/>
                <a:gd name="T40" fmla="*/ 237 w 318"/>
                <a:gd name="T41" fmla="*/ 458 h 482"/>
                <a:gd name="T42" fmla="*/ 204 w 318"/>
                <a:gd name="T43" fmla="*/ 441 h 482"/>
                <a:gd name="T44" fmla="*/ 212 w 318"/>
                <a:gd name="T45" fmla="*/ 482 h 482"/>
                <a:gd name="T46" fmla="*/ 130 w 318"/>
                <a:gd name="T47" fmla="*/ 433 h 482"/>
                <a:gd name="T48" fmla="*/ 130 w 318"/>
                <a:gd name="T49" fmla="*/ 400 h 482"/>
                <a:gd name="T50" fmla="*/ 90 w 318"/>
                <a:gd name="T51" fmla="*/ 384 h 482"/>
                <a:gd name="T52" fmla="*/ 57 w 318"/>
                <a:gd name="T53" fmla="*/ 384 h 482"/>
                <a:gd name="T54" fmla="*/ 57 w 318"/>
                <a:gd name="T55" fmla="*/ 343 h 482"/>
                <a:gd name="T56" fmla="*/ 106 w 318"/>
                <a:gd name="T57" fmla="*/ 335 h 482"/>
                <a:gd name="T58" fmla="*/ 171 w 318"/>
                <a:gd name="T59" fmla="*/ 311 h 482"/>
                <a:gd name="T60" fmla="*/ 163 w 318"/>
                <a:gd name="T61" fmla="*/ 204 h 482"/>
                <a:gd name="T62" fmla="*/ 139 w 318"/>
                <a:gd name="T63" fmla="*/ 155 h 482"/>
                <a:gd name="T64" fmla="*/ 106 w 318"/>
                <a:gd name="T65" fmla="*/ 188 h 482"/>
                <a:gd name="T66" fmla="*/ 65 w 318"/>
                <a:gd name="T67" fmla="*/ 164 h 482"/>
                <a:gd name="T68" fmla="*/ 16 w 318"/>
                <a:gd name="T69" fmla="*/ 147 h 482"/>
                <a:gd name="T70" fmla="*/ 0 w 318"/>
                <a:gd name="T71" fmla="*/ 82 h 482"/>
                <a:gd name="T72" fmla="*/ 32 w 318"/>
                <a:gd name="T73" fmla="*/ 33 h 482"/>
                <a:gd name="T74" fmla="*/ 81 w 318"/>
                <a:gd name="T75" fmla="*/ 0 h 4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8"/>
                <a:gd name="T115" fmla="*/ 0 h 482"/>
                <a:gd name="T116" fmla="*/ 318 w 318"/>
                <a:gd name="T117" fmla="*/ 482 h 48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8" h="482">
                  <a:moveTo>
                    <a:pt x="81" y="0"/>
                  </a:moveTo>
                  <a:lnTo>
                    <a:pt x="106" y="16"/>
                  </a:lnTo>
                  <a:lnTo>
                    <a:pt x="73" y="49"/>
                  </a:lnTo>
                  <a:lnTo>
                    <a:pt x="57" y="98"/>
                  </a:lnTo>
                  <a:lnTo>
                    <a:pt x="90" y="49"/>
                  </a:lnTo>
                  <a:lnTo>
                    <a:pt x="130" y="16"/>
                  </a:lnTo>
                  <a:lnTo>
                    <a:pt x="139" y="33"/>
                  </a:lnTo>
                  <a:lnTo>
                    <a:pt x="106" y="98"/>
                  </a:lnTo>
                  <a:lnTo>
                    <a:pt x="139" y="90"/>
                  </a:lnTo>
                  <a:lnTo>
                    <a:pt x="171" y="82"/>
                  </a:lnTo>
                  <a:lnTo>
                    <a:pt x="196" y="98"/>
                  </a:lnTo>
                  <a:lnTo>
                    <a:pt x="212" y="139"/>
                  </a:lnTo>
                  <a:lnTo>
                    <a:pt x="253" y="180"/>
                  </a:lnTo>
                  <a:lnTo>
                    <a:pt x="269" y="253"/>
                  </a:lnTo>
                  <a:lnTo>
                    <a:pt x="261" y="286"/>
                  </a:lnTo>
                  <a:lnTo>
                    <a:pt x="318" y="335"/>
                  </a:lnTo>
                  <a:lnTo>
                    <a:pt x="278" y="376"/>
                  </a:lnTo>
                  <a:lnTo>
                    <a:pt x="245" y="327"/>
                  </a:lnTo>
                  <a:lnTo>
                    <a:pt x="220" y="343"/>
                  </a:lnTo>
                  <a:lnTo>
                    <a:pt x="253" y="425"/>
                  </a:lnTo>
                  <a:lnTo>
                    <a:pt x="237" y="458"/>
                  </a:lnTo>
                  <a:lnTo>
                    <a:pt x="204" y="441"/>
                  </a:lnTo>
                  <a:lnTo>
                    <a:pt x="212" y="482"/>
                  </a:lnTo>
                  <a:lnTo>
                    <a:pt x="130" y="433"/>
                  </a:lnTo>
                  <a:lnTo>
                    <a:pt x="130" y="400"/>
                  </a:lnTo>
                  <a:lnTo>
                    <a:pt x="90" y="384"/>
                  </a:lnTo>
                  <a:lnTo>
                    <a:pt x="57" y="384"/>
                  </a:lnTo>
                  <a:lnTo>
                    <a:pt x="57" y="343"/>
                  </a:lnTo>
                  <a:lnTo>
                    <a:pt x="106" y="335"/>
                  </a:lnTo>
                  <a:lnTo>
                    <a:pt x="171" y="311"/>
                  </a:lnTo>
                  <a:lnTo>
                    <a:pt x="163" y="204"/>
                  </a:lnTo>
                  <a:lnTo>
                    <a:pt x="139" y="155"/>
                  </a:lnTo>
                  <a:lnTo>
                    <a:pt x="106" y="188"/>
                  </a:lnTo>
                  <a:lnTo>
                    <a:pt x="65" y="164"/>
                  </a:lnTo>
                  <a:lnTo>
                    <a:pt x="16" y="147"/>
                  </a:lnTo>
                  <a:lnTo>
                    <a:pt x="0" y="82"/>
                  </a:lnTo>
                  <a:lnTo>
                    <a:pt x="32" y="33"/>
                  </a:lnTo>
                  <a:lnTo>
                    <a:pt x="81" y="0"/>
                  </a:lnTo>
                  <a:close/>
                </a:path>
              </a:pathLst>
            </a:custGeom>
            <a:solidFill>
              <a:srgbClr val="009530"/>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791" name="Freeform 42">
              <a:extLst>
                <a:ext uri="{FF2B5EF4-FFF2-40B4-BE49-F238E27FC236}">
                  <a16:creationId xmlns:a16="http://schemas.microsoft.com/office/drawing/2014/main" id="{E0F84D06-9AEF-C114-28DB-463F27CB671D}"/>
                </a:ext>
              </a:extLst>
            </p:cNvPr>
            <p:cNvSpPr>
              <a:spLocks/>
            </p:cNvSpPr>
            <p:nvPr/>
          </p:nvSpPr>
          <p:spPr bwMode="auto">
            <a:xfrm>
              <a:off x="1446" y="1141"/>
              <a:ext cx="106" cy="82"/>
            </a:xfrm>
            <a:custGeom>
              <a:avLst/>
              <a:gdLst>
                <a:gd name="T0" fmla="*/ 57 w 106"/>
                <a:gd name="T1" fmla="*/ 0 h 82"/>
                <a:gd name="T2" fmla="*/ 0 w 106"/>
                <a:gd name="T3" fmla="*/ 57 h 82"/>
                <a:gd name="T4" fmla="*/ 16 w 106"/>
                <a:gd name="T5" fmla="*/ 73 h 82"/>
                <a:gd name="T6" fmla="*/ 57 w 106"/>
                <a:gd name="T7" fmla="*/ 57 h 82"/>
                <a:gd name="T8" fmla="*/ 90 w 106"/>
                <a:gd name="T9" fmla="*/ 82 h 82"/>
                <a:gd name="T10" fmla="*/ 106 w 106"/>
                <a:gd name="T11" fmla="*/ 57 h 82"/>
                <a:gd name="T12" fmla="*/ 73 w 106"/>
                <a:gd name="T13" fmla="*/ 16 h 82"/>
                <a:gd name="T14" fmla="*/ 57 w 106"/>
                <a:gd name="T15" fmla="*/ 0 h 82"/>
                <a:gd name="T16" fmla="*/ 0 60000 65536"/>
                <a:gd name="T17" fmla="*/ 0 60000 65536"/>
                <a:gd name="T18" fmla="*/ 0 60000 65536"/>
                <a:gd name="T19" fmla="*/ 0 60000 65536"/>
                <a:gd name="T20" fmla="*/ 0 60000 65536"/>
                <a:gd name="T21" fmla="*/ 0 60000 65536"/>
                <a:gd name="T22" fmla="*/ 0 60000 65536"/>
                <a:gd name="T23" fmla="*/ 0 60000 65536"/>
                <a:gd name="T24" fmla="*/ 0 w 106"/>
                <a:gd name="T25" fmla="*/ 0 h 82"/>
                <a:gd name="T26" fmla="*/ 106 w 106"/>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 h="82">
                  <a:moveTo>
                    <a:pt x="57" y="0"/>
                  </a:moveTo>
                  <a:lnTo>
                    <a:pt x="0" y="57"/>
                  </a:lnTo>
                  <a:lnTo>
                    <a:pt x="16" y="73"/>
                  </a:lnTo>
                  <a:lnTo>
                    <a:pt x="57" y="57"/>
                  </a:lnTo>
                  <a:lnTo>
                    <a:pt x="90" y="82"/>
                  </a:lnTo>
                  <a:lnTo>
                    <a:pt x="106" y="57"/>
                  </a:lnTo>
                  <a:lnTo>
                    <a:pt x="73" y="16"/>
                  </a:lnTo>
                  <a:lnTo>
                    <a:pt x="57" y="0"/>
                  </a:lnTo>
                  <a:close/>
                </a:path>
              </a:pathLst>
            </a:custGeom>
            <a:solidFill>
              <a:srgbClr val="009530"/>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792" name="Freeform 43">
              <a:extLst>
                <a:ext uri="{FF2B5EF4-FFF2-40B4-BE49-F238E27FC236}">
                  <a16:creationId xmlns:a16="http://schemas.microsoft.com/office/drawing/2014/main" id="{2229B74E-FFA9-E5F0-DD13-F25D9ED2FFCA}"/>
                </a:ext>
              </a:extLst>
            </p:cNvPr>
            <p:cNvSpPr>
              <a:spLocks/>
            </p:cNvSpPr>
            <p:nvPr/>
          </p:nvSpPr>
          <p:spPr bwMode="auto">
            <a:xfrm>
              <a:off x="1773" y="1615"/>
              <a:ext cx="114" cy="113"/>
            </a:xfrm>
            <a:custGeom>
              <a:avLst/>
              <a:gdLst>
                <a:gd name="T0" fmla="*/ 81 w 114"/>
                <a:gd name="T1" fmla="*/ 0 h 114"/>
                <a:gd name="T2" fmla="*/ 40 w 114"/>
                <a:gd name="T3" fmla="*/ 41 h 114"/>
                <a:gd name="T4" fmla="*/ 8 w 114"/>
                <a:gd name="T5" fmla="*/ 73 h 114"/>
                <a:gd name="T6" fmla="*/ 0 w 114"/>
                <a:gd name="T7" fmla="*/ 90 h 114"/>
                <a:gd name="T8" fmla="*/ 57 w 114"/>
                <a:gd name="T9" fmla="*/ 82 h 114"/>
                <a:gd name="T10" fmla="*/ 89 w 114"/>
                <a:gd name="T11" fmla="*/ 114 h 114"/>
                <a:gd name="T12" fmla="*/ 114 w 114"/>
                <a:gd name="T13" fmla="*/ 82 h 114"/>
                <a:gd name="T14" fmla="*/ 73 w 114"/>
                <a:gd name="T15" fmla="*/ 57 h 114"/>
                <a:gd name="T16" fmla="*/ 81 w 114"/>
                <a:gd name="T17" fmla="*/ 0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114"/>
                <a:gd name="T29" fmla="*/ 114 w 114"/>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114">
                  <a:moveTo>
                    <a:pt x="81" y="0"/>
                  </a:moveTo>
                  <a:lnTo>
                    <a:pt x="40" y="41"/>
                  </a:lnTo>
                  <a:lnTo>
                    <a:pt x="8" y="73"/>
                  </a:lnTo>
                  <a:lnTo>
                    <a:pt x="0" y="90"/>
                  </a:lnTo>
                  <a:lnTo>
                    <a:pt x="57" y="82"/>
                  </a:lnTo>
                  <a:lnTo>
                    <a:pt x="89" y="114"/>
                  </a:lnTo>
                  <a:lnTo>
                    <a:pt x="114" y="82"/>
                  </a:lnTo>
                  <a:lnTo>
                    <a:pt x="73" y="57"/>
                  </a:lnTo>
                  <a:lnTo>
                    <a:pt x="81" y="0"/>
                  </a:lnTo>
                  <a:close/>
                </a:path>
              </a:pathLst>
            </a:custGeom>
            <a:solidFill>
              <a:srgbClr val="009530"/>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793" name="Freeform 44">
              <a:extLst>
                <a:ext uri="{FF2B5EF4-FFF2-40B4-BE49-F238E27FC236}">
                  <a16:creationId xmlns:a16="http://schemas.microsoft.com/office/drawing/2014/main" id="{BA586C72-E205-44E3-2973-59FE149A8653}"/>
                </a:ext>
              </a:extLst>
            </p:cNvPr>
            <p:cNvSpPr>
              <a:spLocks/>
            </p:cNvSpPr>
            <p:nvPr/>
          </p:nvSpPr>
          <p:spPr bwMode="auto">
            <a:xfrm>
              <a:off x="1642" y="1737"/>
              <a:ext cx="97" cy="50"/>
            </a:xfrm>
            <a:custGeom>
              <a:avLst/>
              <a:gdLst>
                <a:gd name="T0" fmla="*/ 98 w 98"/>
                <a:gd name="T1" fmla="*/ 17 h 49"/>
                <a:gd name="T2" fmla="*/ 49 w 98"/>
                <a:gd name="T3" fmla="*/ 49 h 49"/>
                <a:gd name="T4" fmla="*/ 0 w 98"/>
                <a:gd name="T5" fmla="*/ 49 h 49"/>
                <a:gd name="T6" fmla="*/ 8 w 98"/>
                <a:gd name="T7" fmla="*/ 25 h 49"/>
                <a:gd name="T8" fmla="*/ 49 w 98"/>
                <a:gd name="T9" fmla="*/ 17 h 49"/>
                <a:gd name="T10" fmla="*/ 82 w 98"/>
                <a:gd name="T11" fmla="*/ 0 h 49"/>
                <a:gd name="T12" fmla="*/ 98 w 98"/>
                <a:gd name="T13" fmla="*/ 17 h 49"/>
                <a:gd name="T14" fmla="*/ 0 60000 65536"/>
                <a:gd name="T15" fmla="*/ 0 60000 65536"/>
                <a:gd name="T16" fmla="*/ 0 60000 65536"/>
                <a:gd name="T17" fmla="*/ 0 60000 65536"/>
                <a:gd name="T18" fmla="*/ 0 60000 65536"/>
                <a:gd name="T19" fmla="*/ 0 60000 65536"/>
                <a:gd name="T20" fmla="*/ 0 60000 65536"/>
                <a:gd name="T21" fmla="*/ 0 w 98"/>
                <a:gd name="T22" fmla="*/ 0 h 49"/>
                <a:gd name="T23" fmla="*/ 98 w 98"/>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 h="49">
                  <a:moveTo>
                    <a:pt x="98" y="17"/>
                  </a:moveTo>
                  <a:lnTo>
                    <a:pt x="49" y="49"/>
                  </a:lnTo>
                  <a:lnTo>
                    <a:pt x="0" y="49"/>
                  </a:lnTo>
                  <a:lnTo>
                    <a:pt x="8" y="25"/>
                  </a:lnTo>
                  <a:lnTo>
                    <a:pt x="49" y="17"/>
                  </a:lnTo>
                  <a:lnTo>
                    <a:pt x="82" y="0"/>
                  </a:lnTo>
                  <a:lnTo>
                    <a:pt x="98" y="17"/>
                  </a:lnTo>
                  <a:close/>
                </a:path>
              </a:pathLst>
            </a:custGeom>
            <a:solidFill>
              <a:srgbClr val="009530"/>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794" name="Freeform 45">
              <a:extLst>
                <a:ext uri="{FF2B5EF4-FFF2-40B4-BE49-F238E27FC236}">
                  <a16:creationId xmlns:a16="http://schemas.microsoft.com/office/drawing/2014/main" id="{537880E2-A57E-08B1-37D2-135E5931AA34}"/>
                </a:ext>
              </a:extLst>
            </p:cNvPr>
            <p:cNvSpPr>
              <a:spLocks/>
            </p:cNvSpPr>
            <p:nvPr/>
          </p:nvSpPr>
          <p:spPr bwMode="auto">
            <a:xfrm>
              <a:off x="555" y="806"/>
              <a:ext cx="1307" cy="997"/>
            </a:xfrm>
            <a:custGeom>
              <a:avLst/>
              <a:gdLst>
                <a:gd name="T0" fmla="*/ 801 w 1307"/>
                <a:gd name="T1" fmla="*/ 997 h 997"/>
                <a:gd name="T2" fmla="*/ 858 w 1307"/>
                <a:gd name="T3" fmla="*/ 972 h 997"/>
                <a:gd name="T4" fmla="*/ 891 w 1307"/>
                <a:gd name="T5" fmla="*/ 956 h 997"/>
                <a:gd name="T6" fmla="*/ 964 w 1307"/>
                <a:gd name="T7" fmla="*/ 940 h 997"/>
                <a:gd name="T8" fmla="*/ 1070 w 1307"/>
                <a:gd name="T9" fmla="*/ 882 h 997"/>
                <a:gd name="T10" fmla="*/ 1136 w 1307"/>
                <a:gd name="T11" fmla="*/ 915 h 997"/>
                <a:gd name="T12" fmla="*/ 1087 w 1307"/>
                <a:gd name="T13" fmla="*/ 850 h 997"/>
                <a:gd name="T14" fmla="*/ 1226 w 1307"/>
                <a:gd name="T15" fmla="*/ 817 h 997"/>
                <a:gd name="T16" fmla="*/ 1307 w 1307"/>
                <a:gd name="T17" fmla="*/ 743 h 997"/>
                <a:gd name="T18" fmla="*/ 1242 w 1307"/>
                <a:gd name="T19" fmla="*/ 637 h 997"/>
                <a:gd name="T20" fmla="*/ 1152 w 1307"/>
                <a:gd name="T21" fmla="*/ 605 h 997"/>
                <a:gd name="T22" fmla="*/ 1144 w 1307"/>
                <a:gd name="T23" fmla="*/ 523 h 997"/>
                <a:gd name="T24" fmla="*/ 1021 w 1307"/>
                <a:gd name="T25" fmla="*/ 449 h 997"/>
                <a:gd name="T26" fmla="*/ 1005 w 1307"/>
                <a:gd name="T27" fmla="*/ 547 h 997"/>
                <a:gd name="T28" fmla="*/ 981 w 1307"/>
                <a:gd name="T29" fmla="*/ 654 h 997"/>
                <a:gd name="T30" fmla="*/ 923 w 1307"/>
                <a:gd name="T31" fmla="*/ 768 h 997"/>
                <a:gd name="T32" fmla="*/ 866 w 1307"/>
                <a:gd name="T33" fmla="*/ 743 h 997"/>
                <a:gd name="T34" fmla="*/ 768 w 1307"/>
                <a:gd name="T35" fmla="*/ 596 h 997"/>
                <a:gd name="T36" fmla="*/ 727 w 1307"/>
                <a:gd name="T37" fmla="*/ 523 h 997"/>
                <a:gd name="T38" fmla="*/ 817 w 1307"/>
                <a:gd name="T39" fmla="*/ 392 h 997"/>
                <a:gd name="T40" fmla="*/ 891 w 1307"/>
                <a:gd name="T41" fmla="*/ 343 h 997"/>
                <a:gd name="T42" fmla="*/ 899 w 1307"/>
                <a:gd name="T43" fmla="*/ 327 h 997"/>
                <a:gd name="T44" fmla="*/ 948 w 1307"/>
                <a:gd name="T45" fmla="*/ 302 h 997"/>
                <a:gd name="T46" fmla="*/ 1038 w 1307"/>
                <a:gd name="T47" fmla="*/ 278 h 997"/>
                <a:gd name="T48" fmla="*/ 1005 w 1307"/>
                <a:gd name="T49" fmla="*/ 188 h 997"/>
                <a:gd name="T50" fmla="*/ 932 w 1307"/>
                <a:gd name="T51" fmla="*/ 229 h 997"/>
                <a:gd name="T52" fmla="*/ 923 w 1307"/>
                <a:gd name="T53" fmla="*/ 180 h 997"/>
                <a:gd name="T54" fmla="*/ 842 w 1307"/>
                <a:gd name="T55" fmla="*/ 221 h 997"/>
                <a:gd name="T56" fmla="*/ 793 w 1307"/>
                <a:gd name="T57" fmla="*/ 204 h 997"/>
                <a:gd name="T58" fmla="*/ 694 w 1307"/>
                <a:gd name="T59" fmla="*/ 204 h 997"/>
                <a:gd name="T60" fmla="*/ 629 w 1307"/>
                <a:gd name="T61" fmla="*/ 180 h 997"/>
                <a:gd name="T62" fmla="*/ 580 w 1307"/>
                <a:gd name="T63" fmla="*/ 188 h 997"/>
                <a:gd name="T64" fmla="*/ 539 w 1307"/>
                <a:gd name="T65" fmla="*/ 139 h 997"/>
                <a:gd name="T66" fmla="*/ 343 w 1307"/>
                <a:gd name="T67" fmla="*/ 33 h 997"/>
                <a:gd name="T68" fmla="*/ 245 w 1307"/>
                <a:gd name="T69" fmla="*/ 41 h 997"/>
                <a:gd name="T70" fmla="*/ 0 w 1307"/>
                <a:gd name="T71" fmla="*/ 359 h 997"/>
                <a:gd name="T72" fmla="*/ 57 w 1307"/>
                <a:gd name="T73" fmla="*/ 408 h 997"/>
                <a:gd name="T74" fmla="*/ 65 w 1307"/>
                <a:gd name="T75" fmla="*/ 523 h 997"/>
                <a:gd name="T76" fmla="*/ 90 w 1307"/>
                <a:gd name="T77" fmla="*/ 670 h 997"/>
                <a:gd name="T78" fmla="*/ 637 w 1307"/>
                <a:gd name="T79" fmla="*/ 817 h 997"/>
                <a:gd name="T80" fmla="*/ 752 w 1307"/>
                <a:gd name="T81" fmla="*/ 833 h 997"/>
                <a:gd name="T82" fmla="*/ 817 w 1307"/>
                <a:gd name="T83" fmla="*/ 907 h 997"/>
                <a:gd name="T84" fmla="*/ 858 w 1307"/>
                <a:gd name="T85" fmla="*/ 948 h 997"/>
                <a:gd name="T86" fmla="*/ 817 w 1307"/>
                <a:gd name="T87" fmla="*/ 989 h 9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07"/>
                <a:gd name="T133" fmla="*/ 0 h 997"/>
                <a:gd name="T134" fmla="*/ 1307 w 1307"/>
                <a:gd name="T135" fmla="*/ 997 h 9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07" h="997">
                  <a:moveTo>
                    <a:pt x="809" y="989"/>
                  </a:moveTo>
                  <a:lnTo>
                    <a:pt x="801" y="997"/>
                  </a:lnTo>
                  <a:lnTo>
                    <a:pt x="850" y="989"/>
                  </a:lnTo>
                  <a:lnTo>
                    <a:pt x="858" y="972"/>
                  </a:lnTo>
                  <a:lnTo>
                    <a:pt x="874" y="964"/>
                  </a:lnTo>
                  <a:lnTo>
                    <a:pt x="891" y="956"/>
                  </a:lnTo>
                  <a:lnTo>
                    <a:pt x="932" y="940"/>
                  </a:lnTo>
                  <a:lnTo>
                    <a:pt x="964" y="940"/>
                  </a:lnTo>
                  <a:lnTo>
                    <a:pt x="1005" y="940"/>
                  </a:lnTo>
                  <a:lnTo>
                    <a:pt x="1070" y="882"/>
                  </a:lnTo>
                  <a:lnTo>
                    <a:pt x="1079" y="940"/>
                  </a:lnTo>
                  <a:lnTo>
                    <a:pt x="1136" y="915"/>
                  </a:lnTo>
                  <a:lnTo>
                    <a:pt x="1136" y="866"/>
                  </a:lnTo>
                  <a:lnTo>
                    <a:pt x="1087" y="850"/>
                  </a:lnTo>
                  <a:lnTo>
                    <a:pt x="1128" y="809"/>
                  </a:lnTo>
                  <a:lnTo>
                    <a:pt x="1226" y="817"/>
                  </a:lnTo>
                  <a:lnTo>
                    <a:pt x="1291" y="792"/>
                  </a:lnTo>
                  <a:lnTo>
                    <a:pt x="1307" y="743"/>
                  </a:lnTo>
                  <a:lnTo>
                    <a:pt x="1234" y="686"/>
                  </a:lnTo>
                  <a:lnTo>
                    <a:pt x="1242" y="637"/>
                  </a:lnTo>
                  <a:lnTo>
                    <a:pt x="1218" y="556"/>
                  </a:lnTo>
                  <a:lnTo>
                    <a:pt x="1152" y="605"/>
                  </a:lnTo>
                  <a:lnTo>
                    <a:pt x="1111" y="580"/>
                  </a:lnTo>
                  <a:lnTo>
                    <a:pt x="1144" y="523"/>
                  </a:lnTo>
                  <a:lnTo>
                    <a:pt x="1095" y="474"/>
                  </a:lnTo>
                  <a:lnTo>
                    <a:pt x="1021" y="449"/>
                  </a:lnTo>
                  <a:lnTo>
                    <a:pt x="997" y="507"/>
                  </a:lnTo>
                  <a:lnTo>
                    <a:pt x="1005" y="547"/>
                  </a:lnTo>
                  <a:lnTo>
                    <a:pt x="981" y="556"/>
                  </a:lnTo>
                  <a:lnTo>
                    <a:pt x="981" y="654"/>
                  </a:lnTo>
                  <a:lnTo>
                    <a:pt x="907" y="686"/>
                  </a:lnTo>
                  <a:lnTo>
                    <a:pt x="923" y="768"/>
                  </a:lnTo>
                  <a:lnTo>
                    <a:pt x="899" y="784"/>
                  </a:lnTo>
                  <a:lnTo>
                    <a:pt x="866" y="743"/>
                  </a:lnTo>
                  <a:lnTo>
                    <a:pt x="874" y="686"/>
                  </a:lnTo>
                  <a:lnTo>
                    <a:pt x="768" y="596"/>
                  </a:lnTo>
                  <a:lnTo>
                    <a:pt x="735" y="580"/>
                  </a:lnTo>
                  <a:lnTo>
                    <a:pt x="727" y="523"/>
                  </a:lnTo>
                  <a:lnTo>
                    <a:pt x="752" y="441"/>
                  </a:lnTo>
                  <a:lnTo>
                    <a:pt x="817" y="392"/>
                  </a:lnTo>
                  <a:lnTo>
                    <a:pt x="874" y="376"/>
                  </a:lnTo>
                  <a:lnTo>
                    <a:pt x="891" y="343"/>
                  </a:lnTo>
                  <a:lnTo>
                    <a:pt x="850" y="319"/>
                  </a:lnTo>
                  <a:lnTo>
                    <a:pt x="899" y="327"/>
                  </a:lnTo>
                  <a:lnTo>
                    <a:pt x="932" y="310"/>
                  </a:lnTo>
                  <a:lnTo>
                    <a:pt x="948" y="302"/>
                  </a:lnTo>
                  <a:lnTo>
                    <a:pt x="972" y="319"/>
                  </a:lnTo>
                  <a:lnTo>
                    <a:pt x="1038" y="278"/>
                  </a:lnTo>
                  <a:lnTo>
                    <a:pt x="1054" y="237"/>
                  </a:lnTo>
                  <a:lnTo>
                    <a:pt x="1005" y="188"/>
                  </a:lnTo>
                  <a:lnTo>
                    <a:pt x="940" y="286"/>
                  </a:lnTo>
                  <a:lnTo>
                    <a:pt x="932" y="229"/>
                  </a:lnTo>
                  <a:lnTo>
                    <a:pt x="915" y="212"/>
                  </a:lnTo>
                  <a:lnTo>
                    <a:pt x="923" y="180"/>
                  </a:lnTo>
                  <a:lnTo>
                    <a:pt x="866" y="163"/>
                  </a:lnTo>
                  <a:lnTo>
                    <a:pt x="842" y="221"/>
                  </a:lnTo>
                  <a:lnTo>
                    <a:pt x="809" y="237"/>
                  </a:lnTo>
                  <a:lnTo>
                    <a:pt x="793" y="204"/>
                  </a:lnTo>
                  <a:lnTo>
                    <a:pt x="768" y="229"/>
                  </a:lnTo>
                  <a:lnTo>
                    <a:pt x="694" y="204"/>
                  </a:lnTo>
                  <a:lnTo>
                    <a:pt x="670" y="172"/>
                  </a:lnTo>
                  <a:lnTo>
                    <a:pt x="629" y="180"/>
                  </a:lnTo>
                  <a:lnTo>
                    <a:pt x="629" y="237"/>
                  </a:lnTo>
                  <a:lnTo>
                    <a:pt x="580" y="188"/>
                  </a:lnTo>
                  <a:lnTo>
                    <a:pt x="507" y="163"/>
                  </a:lnTo>
                  <a:lnTo>
                    <a:pt x="539" y="139"/>
                  </a:lnTo>
                  <a:lnTo>
                    <a:pt x="425" y="41"/>
                  </a:lnTo>
                  <a:lnTo>
                    <a:pt x="343" y="33"/>
                  </a:lnTo>
                  <a:lnTo>
                    <a:pt x="278" y="33"/>
                  </a:lnTo>
                  <a:lnTo>
                    <a:pt x="245" y="41"/>
                  </a:lnTo>
                  <a:lnTo>
                    <a:pt x="196" y="0"/>
                  </a:lnTo>
                  <a:lnTo>
                    <a:pt x="0" y="359"/>
                  </a:lnTo>
                  <a:lnTo>
                    <a:pt x="33" y="400"/>
                  </a:lnTo>
                  <a:lnTo>
                    <a:pt x="57" y="408"/>
                  </a:lnTo>
                  <a:lnTo>
                    <a:pt x="65" y="425"/>
                  </a:lnTo>
                  <a:lnTo>
                    <a:pt x="65" y="523"/>
                  </a:lnTo>
                  <a:lnTo>
                    <a:pt x="82" y="572"/>
                  </a:lnTo>
                  <a:lnTo>
                    <a:pt x="90" y="670"/>
                  </a:lnTo>
                  <a:lnTo>
                    <a:pt x="147" y="768"/>
                  </a:lnTo>
                  <a:lnTo>
                    <a:pt x="637" y="817"/>
                  </a:lnTo>
                  <a:lnTo>
                    <a:pt x="694" y="850"/>
                  </a:lnTo>
                  <a:lnTo>
                    <a:pt x="752" y="833"/>
                  </a:lnTo>
                  <a:lnTo>
                    <a:pt x="784" y="899"/>
                  </a:lnTo>
                  <a:lnTo>
                    <a:pt x="817" y="907"/>
                  </a:lnTo>
                  <a:lnTo>
                    <a:pt x="858" y="923"/>
                  </a:lnTo>
                  <a:lnTo>
                    <a:pt x="858" y="948"/>
                  </a:lnTo>
                  <a:lnTo>
                    <a:pt x="825" y="940"/>
                  </a:lnTo>
                  <a:lnTo>
                    <a:pt x="817" y="989"/>
                  </a:lnTo>
                  <a:lnTo>
                    <a:pt x="809" y="989"/>
                  </a:lnTo>
                  <a:close/>
                </a:path>
              </a:pathLst>
            </a:custGeom>
            <a:solidFill>
              <a:srgbClr val="009530"/>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795" name="Freeform 46">
              <a:extLst>
                <a:ext uri="{FF2B5EF4-FFF2-40B4-BE49-F238E27FC236}">
                  <a16:creationId xmlns:a16="http://schemas.microsoft.com/office/drawing/2014/main" id="{1DA1F767-F321-E671-8AA5-8FACA5E0828F}"/>
                </a:ext>
              </a:extLst>
            </p:cNvPr>
            <p:cNvSpPr>
              <a:spLocks/>
            </p:cNvSpPr>
            <p:nvPr/>
          </p:nvSpPr>
          <p:spPr bwMode="auto">
            <a:xfrm>
              <a:off x="612" y="1500"/>
              <a:ext cx="57" cy="73"/>
            </a:xfrm>
            <a:custGeom>
              <a:avLst/>
              <a:gdLst>
                <a:gd name="T0" fmla="*/ 57 w 57"/>
                <a:gd name="T1" fmla="*/ 74 h 74"/>
                <a:gd name="T2" fmla="*/ 33 w 57"/>
                <a:gd name="T3" fmla="*/ 66 h 74"/>
                <a:gd name="T4" fmla="*/ 25 w 57"/>
                <a:gd name="T5" fmla="*/ 49 h 74"/>
                <a:gd name="T6" fmla="*/ 0 w 57"/>
                <a:gd name="T7" fmla="*/ 17 h 74"/>
                <a:gd name="T8" fmla="*/ 0 w 57"/>
                <a:gd name="T9" fmla="*/ 0 h 74"/>
                <a:gd name="T10" fmla="*/ 16 w 57"/>
                <a:gd name="T11" fmla="*/ 9 h 74"/>
                <a:gd name="T12" fmla="*/ 49 w 57"/>
                <a:gd name="T13" fmla="*/ 41 h 74"/>
                <a:gd name="T14" fmla="*/ 57 w 57"/>
                <a:gd name="T15" fmla="*/ 58 h 74"/>
                <a:gd name="T16" fmla="*/ 57 w 57"/>
                <a:gd name="T17" fmla="*/ 74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74"/>
                <a:gd name="T29" fmla="*/ 57 w 57"/>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74">
                  <a:moveTo>
                    <a:pt x="57" y="74"/>
                  </a:moveTo>
                  <a:lnTo>
                    <a:pt x="33" y="66"/>
                  </a:lnTo>
                  <a:lnTo>
                    <a:pt x="25" y="49"/>
                  </a:lnTo>
                  <a:lnTo>
                    <a:pt x="0" y="17"/>
                  </a:lnTo>
                  <a:lnTo>
                    <a:pt x="0" y="0"/>
                  </a:lnTo>
                  <a:lnTo>
                    <a:pt x="16" y="9"/>
                  </a:lnTo>
                  <a:lnTo>
                    <a:pt x="49" y="41"/>
                  </a:lnTo>
                  <a:lnTo>
                    <a:pt x="57" y="58"/>
                  </a:lnTo>
                  <a:lnTo>
                    <a:pt x="57" y="74"/>
                  </a:lnTo>
                  <a:close/>
                </a:path>
              </a:pathLst>
            </a:custGeom>
            <a:solidFill>
              <a:srgbClr val="009530"/>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grpSp>
      <p:sp>
        <p:nvSpPr>
          <p:cNvPr id="796" name="Freeform 48">
            <a:extLst>
              <a:ext uri="{FF2B5EF4-FFF2-40B4-BE49-F238E27FC236}">
                <a16:creationId xmlns:a16="http://schemas.microsoft.com/office/drawing/2014/main" id="{922B2B1C-64DE-AFA8-C562-22279983B820}"/>
              </a:ext>
            </a:extLst>
          </p:cNvPr>
          <p:cNvSpPr>
            <a:spLocks/>
          </p:cNvSpPr>
          <p:nvPr/>
        </p:nvSpPr>
        <p:spPr bwMode="auto">
          <a:xfrm>
            <a:off x="6418263" y="2006600"/>
            <a:ext cx="765175" cy="292100"/>
          </a:xfrm>
          <a:custGeom>
            <a:avLst/>
            <a:gdLst>
              <a:gd name="T0" fmla="*/ 0 w 571"/>
              <a:gd name="T1" fmla="*/ 2147483647 h 253"/>
              <a:gd name="T2" fmla="*/ 2147483647 w 571"/>
              <a:gd name="T3" fmla="*/ 2147483647 h 253"/>
              <a:gd name="T4" fmla="*/ 2147483647 w 571"/>
              <a:gd name="T5" fmla="*/ 2147483647 h 253"/>
              <a:gd name="T6" fmla="*/ 2147483647 w 571"/>
              <a:gd name="T7" fmla="*/ 2147483647 h 253"/>
              <a:gd name="T8" fmla="*/ 2147483647 w 571"/>
              <a:gd name="T9" fmla="*/ 2147483647 h 253"/>
              <a:gd name="T10" fmla="*/ 2147483647 w 571"/>
              <a:gd name="T11" fmla="*/ 2147483647 h 253"/>
              <a:gd name="T12" fmla="*/ 2147483647 w 571"/>
              <a:gd name="T13" fmla="*/ 0 h 253"/>
              <a:gd name="T14" fmla="*/ 2147483647 w 571"/>
              <a:gd name="T15" fmla="*/ 2147483647 h 253"/>
              <a:gd name="T16" fmla="*/ 2147483647 w 571"/>
              <a:gd name="T17" fmla="*/ 2147483647 h 253"/>
              <a:gd name="T18" fmla="*/ 2147483647 w 571"/>
              <a:gd name="T19" fmla="*/ 2147483647 h 253"/>
              <a:gd name="T20" fmla="*/ 2147483647 w 571"/>
              <a:gd name="T21" fmla="*/ 2147483647 h 253"/>
              <a:gd name="T22" fmla="*/ 2147483647 w 571"/>
              <a:gd name="T23" fmla="*/ 2147483647 h 253"/>
              <a:gd name="T24" fmla="*/ 2147483647 w 571"/>
              <a:gd name="T25" fmla="*/ 2147483647 h 253"/>
              <a:gd name="T26" fmla="*/ 2147483647 w 571"/>
              <a:gd name="T27" fmla="*/ 2147483647 h 253"/>
              <a:gd name="T28" fmla="*/ 2147483647 w 571"/>
              <a:gd name="T29" fmla="*/ 2147483647 h 253"/>
              <a:gd name="T30" fmla="*/ 2147483647 w 571"/>
              <a:gd name="T31" fmla="*/ 2147483647 h 253"/>
              <a:gd name="T32" fmla="*/ 2147483647 w 571"/>
              <a:gd name="T33" fmla="*/ 2147483647 h 253"/>
              <a:gd name="T34" fmla="*/ 2147483647 w 571"/>
              <a:gd name="T35" fmla="*/ 2147483647 h 253"/>
              <a:gd name="T36" fmla="*/ 2147483647 w 571"/>
              <a:gd name="T37" fmla="*/ 2147483647 h 253"/>
              <a:gd name="T38" fmla="*/ 2147483647 w 571"/>
              <a:gd name="T39" fmla="*/ 2147483647 h 253"/>
              <a:gd name="T40" fmla="*/ 2147483647 w 571"/>
              <a:gd name="T41" fmla="*/ 2147483647 h 253"/>
              <a:gd name="T42" fmla="*/ 2147483647 w 571"/>
              <a:gd name="T43" fmla="*/ 2147483647 h 253"/>
              <a:gd name="T44" fmla="*/ 2147483647 w 571"/>
              <a:gd name="T45" fmla="*/ 2147483647 h 253"/>
              <a:gd name="T46" fmla="*/ 2147483647 w 571"/>
              <a:gd name="T47" fmla="*/ 2147483647 h 253"/>
              <a:gd name="T48" fmla="*/ 2147483647 w 571"/>
              <a:gd name="T49" fmla="*/ 2147483647 h 253"/>
              <a:gd name="T50" fmla="*/ 2147483647 w 571"/>
              <a:gd name="T51" fmla="*/ 2147483647 h 253"/>
              <a:gd name="T52" fmla="*/ 2147483647 w 571"/>
              <a:gd name="T53" fmla="*/ 2147483647 h 253"/>
              <a:gd name="T54" fmla="*/ 2147483647 w 571"/>
              <a:gd name="T55" fmla="*/ 2147483647 h 253"/>
              <a:gd name="T56" fmla="*/ 2147483647 w 571"/>
              <a:gd name="T57" fmla="*/ 2147483647 h 253"/>
              <a:gd name="T58" fmla="*/ 2147483647 w 571"/>
              <a:gd name="T59" fmla="*/ 2147483647 h 253"/>
              <a:gd name="T60" fmla="*/ 2147483647 w 571"/>
              <a:gd name="T61" fmla="*/ 2147483647 h 253"/>
              <a:gd name="T62" fmla="*/ 2147483647 w 571"/>
              <a:gd name="T63" fmla="*/ 2147483647 h 253"/>
              <a:gd name="T64" fmla="*/ 2147483647 w 571"/>
              <a:gd name="T65" fmla="*/ 2147483647 h 253"/>
              <a:gd name="T66" fmla="*/ 2147483647 w 571"/>
              <a:gd name="T67" fmla="*/ 2147483647 h 253"/>
              <a:gd name="T68" fmla="*/ 2147483647 w 571"/>
              <a:gd name="T69" fmla="*/ 2147483647 h 253"/>
              <a:gd name="T70" fmla="*/ 2147483647 w 571"/>
              <a:gd name="T71" fmla="*/ 2147483647 h 253"/>
              <a:gd name="T72" fmla="*/ 2147483647 w 571"/>
              <a:gd name="T73" fmla="*/ 2147483647 h 253"/>
              <a:gd name="T74" fmla="*/ 0 w 571"/>
              <a:gd name="T75" fmla="*/ 2147483647 h 2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1"/>
              <a:gd name="T115" fmla="*/ 0 h 253"/>
              <a:gd name="T116" fmla="*/ 571 w 571"/>
              <a:gd name="T117" fmla="*/ 253 h 2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1" h="253">
                <a:moveTo>
                  <a:pt x="0" y="90"/>
                </a:moveTo>
                <a:lnTo>
                  <a:pt x="49" y="33"/>
                </a:lnTo>
                <a:lnTo>
                  <a:pt x="74" y="16"/>
                </a:lnTo>
                <a:lnTo>
                  <a:pt x="114" y="16"/>
                </a:lnTo>
                <a:lnTo>
                  <a:pt x="139" y="41"/>
                </a:lnTo>
                <a:lnTo>
                  <a:pt x="163" y="41"/>
                </a:lnTo>
                <a:lnTo>
                  <a:pt x="204" y="0"/>
                </a:lnTo>
                <a:lnTo>
                  <a:pt x="253" y="8"/>
                </a:lnTo>
                <a:lnTo>
                  <a:pt x="261" y="24"/>
                </a:lnTo>
                <a:lnTo>
                  <a:pt x="334" y="16"/>
                </a:lnTo>
                <a:lnTo>
                  <a:pt x="359" y="41"/>
                </a:lnTo>
                <a:lnTo>
                  <a:pt x="408" y="33"/>
                </a:lnTo>
                <a:lnTo>
                  <a:pt x="440" y="8"/>
                </a:lnTo>
                <a:lnTo>
                  <a:pt x="457" y="8"/>
                </a:lnTo>
                <a:lnTo>
                  <a:pt x="489" y="16"/>
                </a:lnTo>
                <a:lnTo>
                  <a:pt x="506" y="16"/>
                </a:lnTo>
                <a:lnTo>
                  <a:pt x="506" y="57"/>
                </a:lnTo>
                <a:lnTo>
                  <a:pt x="530" y="73"/>
                </a:lnTo>
                <a:lnTo>
                  <a:pt x="538" y="57"/>
                </a:lnTo>
                <a:lnTo>
                  <a:pt x="571" y="73"/>
                </a:lnTo>
                <a:lnTo>
                  <a:pt x="571" y="98"/>
                </a:lnTo>
                <a:lnTo>
                  <a:pt x="530" y="106"/>
                </a:lnTo>
                <a:lnTo>
                  <a:pt x="514" y="179"/>
                </a:lnTo>
                <a:lnTo>
                  <a:pt x="497" y="171"/>
                </a:lnTo>
                <a:lnTo>
                  <a:pt x="457" y="196"/>
                </a:lnTo>
                <a:lnTo>
                  <a:pt x="424" y="236"/>
                </a:lnTo>
                <a:lnTo>
                  <a:pt x="343" y="253"/>
                </a:lnTo>
                <a:lnTo>
                  <a:pt x="245" y="212"/>
                </a:lnTo>
                <a:lnTo>
                  <a:pt x="220" y="236"/>
                </a:lnTo>
                <a:lnTo>
                  <a:pt x="179" y="236"/>
                </a:lnTo>
                <a:lnTo>
                  <a:pt x="139" y="204"/>
                </a:lnTo>
                <a:lnTo>
                  <a:pt x="155" y="187"/>
                </a:lnTo>
                <a:lnTo>
                  <a:pt x="147" y="171"/>
                </a:lnTo>
                <a:lnTo>
                  <a:pt x="114" y="171"/>
                </a:lnTo>
                <a:lnTo>
                  <a:pt x="98" y="130"/>
                </a:lnTo>
                <a:lnTo>
                  <a:pt x="25" y="106"/>
                </a:lnTo>
                <a:lnTo>
                  <a:pt x="25" y="90"/>
                </a:lnTo>
                <a:lnTo>
                  <a:pt x="0" y="90"/>
                </a:lnTo>
                <a:close/>
              </a:path>
            </a:pathLst>
          </a:custGeom>
          <a:solidFill>
            <a:srgbClr val="626469"/>
          </a:solidFill>
          <a:ln w="15875">
            <a:solidFill>
              <a:srgbClr val="626469"/>
            </a:solidFill>
            <a:round/>
            <a:headEnd/>
            <a:tailEnd/>
          </a:ln>
        </p:spPr>
        <p:txBody>
          <a:bodyPr lIns="91404" tIns="45702" rIns="91404" bIns="45702"/>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797" name="Freeform 49">
            <a:extLst>
              <a:ext uri="{FF2B5EF4-FFF2-40B4-BE49-F238E27FC236}">
                <a16:creationId xmlns:a16="http://schemas.microsoft.com/office/drawing/2014/main" id="{41BE5E52-8F0F-4E0A-1EF8-7E2EDA9DDB8D}"/>
              </a:ext>
            </a:extLst>
          </p:cNvPr>
          <p:cNvSpPr>
            <a:spLocks/>
          </p:cNvSpPr>
          <p:nvPr/>
        </p:nvSpPr>
        <p:spPr bwMode="auto">
          <a:xfrm>
            <a:off x="5427663" y="2479675"/>
            <a:ext cx="196850" cy="280988"/>
          </a:xfrm>
          <a:custGeom>
            <a:avLst/>
            <a:gdLst>
              <a:gd name="T0" fmla="*/ 2147483647 w 147"/>
              <a:gd name="T1" fmla="*/ 2147483647 h 244"/>
              <a:gd name="T2" fmla="*/ 2147483647 w 147"/>
              <a:gd name="T3" fmla="*/ 2147483647 h 244"/>
              <a:gd name="T4" fmla="*/ 2147483647 w 147"/>
              <a:gd name="T5" fmla="*/ 2147483647 h 244"/>
              <a:gd name="T6" fmla="*/ 2147483647 w 147"/>
              <a:gd name="T7" fmla="*/ 2147483647 h 244"/>
              <a:gd name="T8" fmla="*/ 2147483647 w 147"/>
              <a:gd name="T9" fmla="*/ 2147483647 h 244"/>
              <a:gd name="T10" fmla="*/ 2147483647 w 147"/>
              <a:gd name="T11" fmla="*/ 2147483647 h 244"/>
              <a:gd name="T12" fmla="*/ 2147483647 w 147"/>
              <a:gd name="T13" fmla="*/ 2147483647 h 244"/>
              <a:gd name="T14" fmla="*/ 0 w 147"/>
              <a:gd name="T15" fmla="*/ 2147483647 h 244"/>
              <a:gd name="T16" fmla="*/ 0 w 147"/>
              <a:gd name="T17" fmla="*/ 2147483647 h 244"/>
              <a:gd name="T18" fmla="*/ 2147483647 w 147"/>
              <a:gd name="T19" fmla="*/ 2147483647 h 244"/>
              <a:gd name="T20" fmla="*/ 2147483647 w 147"/>
              <a:gd name="T21" fmla="*/ 2147483647 h 244"/>
              <a:gd name="T22" fmla="*/ 2147483647 w 147"/>
              <a:gd name="T23" fmla="*/ 0 h 244"/>
              <a:gd name="T24" fmla="*/ 2147483647 w 147"/>
              <a:gd name="T25" fmla="*/ 2147483647 h 244"/>
              <a:gd name="T26" fmla="*/ 2147483647 w 147"/>
              <a:gd name="T27" fmla="*/ 2147483647 h 244"/>
              <a:gd name="T28" fmla="*/ 2147483647 w 147"/>
              <a:gd name="T29" fmla="*/ 2147483647 h 244"/>
              <a:gd name="T30" fmla="*/ 2147483647 w 147"/>
              <a:gd name="T31" fmla="*/ 2147483647 h 244"/>
              <a:gd name="T32" fmla="*/ 2147483647 w 147"/>
              <a:gd name="T33" fmla="*/ 2147483647 h 244"/>
              <a:gd name="T34" fmla="*/ 2147483647 w 147"/>
              <a:gd name="T35" fmla="*/ 2147483647 h 244"/>
              <a:gd name="T36" fmla="*/ 2147483647 w 147"/>
              <a:gd name="T37" fmla="*/ 2147483647 h 244"/>
              <a:gd name="T38" fmla="*/ 2147483647 w 147"/>
              <a:gd name="T39" fmla="*/ 2147483647 h 244"/>
              <a:gd name="T40" fmla="*/ 2147483647 w 147"/>
              <a:gd name="T41" fmla="*/ 2147483647 h 244"/>
              <a:gd name="T42" fmla="*/ 2147483647 w 147"/>
              <a:gd name="T43" fmla="*/ 2147483647 h 2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7"/>
              <a:gd name="T67" fmla="*/ 0 h 244"/>
              <a:gd name="T68" fmla="*/ 147 w 147"/>
              <a:gd name="T69" fmla="*/ 244 h 2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7" h="244">
                <a:moveTo>
                  <a:pt x="139" y="236"/>
                </a:moveTo>
                <a:lnTo>
                  <a:pt x="106" y="244"/>
                </a:lnTo>
                <a:lnTo>
                  <a:pt x="73" y="228"/>
                </a:lnTo>
                <a:lnTo>
                  <a:pt x="49" y="187"/>
                </a:lnTo>
                <a:lnTo>
                  <a:pt x="65" y="163"/>
                </a:lnTo>
                <a:lnTo>
                  <a:pt x="33" y="130"/>
                </a:lnTo>
                <a:lnTo>
                  <a:pt x="8" y="81"/>
                </a:lnTo>
                <a:lnTo>
                  <a:pt x="0" y="73"/>
                </a:lnTo>
                <a:lnTo>
                  <a:pt x="0" y="41"/>
                </a:lnTo>
                <a:lnTo>
                  <a:pt x="16" y="33"/>
                </a:lnTo>
                <a:lnTo>
                  <a:pt x="16" y="16"/>
                </a:lnTo>
                <a:lnTo>
                  <a:pt x="73" y="0"/>
                </a:lnTo>
                <a:lnTo>
                  <a:pt x="90" y="16"/>
                </a:lnTo>
                <a:lnTo>
                  <a:pt x="90" y="49"/>
                </a:lnTo>
                <a:lnTo>
                  <a:pt x="65" y="65"/>
                </a:lnTo>
                <a:lnTo>
                  <a:pt x="90" y="106"/>
                </a:lnTo>
                <a:lnTo>
                  <a:pt x="122" y="122"/>
                </a:lnTo>
                <a:lnTo>
                  <a:pt x="139" y="155"/>
                </a:lnTo>
                <a:lnTo>
                  <a:pt x="130" y="179"/>
                </a:lnTo>
                <a:lnTo>
                  <a:pt x="139" y="204"/>
                </a:lnTo>
                <a:lnTo>
                  <a:pt x="147" y="220"/>
                </a:lnTo>
                <a:lnTo>
                  <a:pt x="139" y="236"/>
                </a:lnTo>
                <a:close/>
              </a:path>
            </a:pathLst>
          </a:custGeom>
          <a:noFill/>
          <a:ln w="15875">
            <a:solidFill>
              <a:srgbClr val="B10043"/>
            </a:solidFill>
            <a:round/>
            <a:headEnd/>
            <a:tailEnd/>
          </a:ln>
        </p:spPr>
        <p:txBody>
          <a:bodyPr lIns="91404" tIns="45702" rIns="91404" bIns="45702"/>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grpSp>
        <p:nvGrpSpPr>
          <p:cNvPr id="46088" name="Group 50">
            <a:extLst>
              <a:ext uri="{FF2B5EF4-FFF2-40B4-BE49-F238E27FC236}">
                <a16:creationId xmlns:a16="http://schemas.microsoft.com/office/drawing/2014/main" id="{0D2254F6-120F-3AD8-ADEF-30A9AA6B68C5}"/>
              </a:ext>
            </a:extLst>
          </p:cNvPr>
          <p:cNvGrpSpPr>
            <a:grpSpLocks/>
          </p:cNvGrpSpPr>
          <p:nvPr/>
        </p:nvGrpSpPr>
        <p:grpSpPr bwMode="auto">
          <a:xfrm>
            <a:off x="6083300" y="2493963"/>
            <a:ext cx="698500" cy="703262"/>
            <a:chOff x="4026" y="1940"/>
            <a:chExt cx="521" cy="611"/>
          </a:xfrm>
        </p:grpSpPr>
        <p:sp>
          <p:nvSpPr>
            <p:cNvPr id="799" name="Freeform 51">
              <a:extLst>
                <a:ext uri="{FF2B5EF4-FFF2-40B4-BE49-F238E27FC236}">
                  <a16:creationId xmlns:a16="http://schemas.microsoft.com/office/drawing/2014/main" id="{4300D115-DE4C-F560-7DA1-08A2B00DA7E2}"/>
                </a:ext>
              </a:extLst>
            </p:cNvPr>
            <p:cNvSpPr>
              <a:spLocks/>
            </p:cNvSpPr>
            <p:nvPr/>
          </p:nvSpPr>
          <p:spPr bwMode="auto">
            <a:xfrm>
              <a:off x="4026" y="1940"/>
              <a:ext cx="521" cy="563"/>
            </a:xfrm>
            <a:custGeom>
              <a:avLst/>
              <a:gdLst>
                <a:gd name="T0" fmla="*/ 481 w 521"/>
                <a:gd name="T1" fmla="*/ 155 h 563"/>
                <a:gd name="T2" fmla="*/ 415 w 521"/>
                <a:gd name="T3" fmla="*/ 180 h 563"/>
                <a:gd name="T4" fmla="*/ 367 w 521"/>
                <a:gd name="T5" fmla="*/ 188 h 563"/>
                <a:gd name="T6" fmla="*/ 358 w 521"/>
                <a:gd name="T7" fmla="*/ 155 h 563"/>
                <a:gd name="T8" fmla="*/ 342 w 521"/>
                <a:gd name="T9" fmla="*/ 188 h 563"/>
                <a:gd name="T10" fmla="*/ 269 w 521"/>
                <a:gd name="T11" fmla="*/ 180 h 563"/>
                <a:gd name="T12" fmla="*/ 212 w 521"/>
                <a:gd name="T13" fmla="*/ 147 h 563"/>
                <a:gd name="T14" fmla="*/ 179 w 521"/>
                <a:gd name="T15" fmla="*/ 106 h 563"/>
                <a:gd name="T16" fmla="*/ 171 w 521"/>
                <a:gd name="T17" fmla="*/ 65 h 563"/>
                <a:gd name="T18" fmla="*/ 179 w 521"/>
                <a:gd name="T19" fmla="*/ 41 h 563"/>
                <a:gd name="T20" fmla="*/ 138 w 521"/>
                <a:gd name="T21" fmla="*/ 0 h 563"/>
                <a:gd name="T22" fmla="*/ 98 w 521"/>
                <a:gd name="T23" fmla="*/ 25 h 563"/>
                <a:gd name="T24" fmla="*/ 98 w 521"/>
                <a:gd name="T25" fmla="*/ 65 h 563"/>
                <a:gd name="T26" fmla="*/ 81 w 521"/>
                <a:gd name="T27" fmla="*/ 147 h 563"/>
                <a:gd name="T28" fmla="*/ 49 w 521"/>
                <a:gd name="T29" fmla="*/ 163 h 563"/>
                <a:gd name="T30" fmla="*/ 32 w 521"/>
                <a:gd name="T31" fmla="*/ 220 h 563"/>
                <a:gd name="T32" fmla="*/ 40 w 521"/>
                <a:gd name="T33" fmla="*/ 245 h 563"/>
                <a:gd name="T34" fmla="*/ 0 w 521"/>
                <a:gd name="T35" fmla="*/ 261 h 563"/>
                <a:gd name="T36" fmla="*/ 32 w 521"/>
                <a:gd name="T37" fmla="*/ 294 h 563"/>
                <a:gd name="T38" fmla="*/ 24 w 521"/>
                <a:gd name="T39" fmla="*/ 302 h 563"/>
                <a:gd name="T40" fmla="*/ 65 w 521"/>
                <a:gd name="T41" fmla="*/ 318 h 563"/>
                <a:gd name="T42" fmla="*/ 89 w 521"/>
                <a:gd name="T43" fmla="*/ 285 h 563"/>
                <a:gd name="T44" fmla="*/ 89 w 521"/>
                <a:gd name="T45" fmla="*/ 302 h 563"/>
                <a:gd name="T46" fmla="*/ 98 w 521"/>
                <a:gd name="T47" fmla="*/ 351 h 563"/>
                <a:gd name="T48" fmla="*/ 106 w 521"/>
                <a:gd name="T49" fmla="*/ 391 h 563"/>
                <a:gd name="T50" fmla="*/ 130 w 521"/>
                <a:gd name="T51" fmla="*/ 448 h 563"/>
                <a:gd name="T52" fmla="*/ 204 w 521"/>
                <a:gd name="T53" fmla="*/ 546 h 563"/>
                <a:gd name="T54" fmla="*/ 228 w 521"/>
                <a:gd name="T55" fmla="*/ 522 h 563"/>
                <a:gd name="T56" fmla="*/ 236 w 521"/>
                <a:gd name="T57" fmla="*/ 416 h 563"/>
                <a:gd name="T58" fmla="*/ 310 w 521"/>
                <a:gd name="T59" fmla="*/ 351 h 563"/>
                <a:gd name="T60" fmla="*/ 358 w 521"/>
                <a:gd name="T61" fmla="*/ 302 h 563"/>
                <a:gd name="T62" fmla="*/ 383 w 521"/>
                <a:gd name="T63" fmla="*/ 294 h 563"/>
                <a:gd name="T64" fmla="*/ 350 w 521"/>
                <a:gd name="T65" fmla="*/ 245 h 563"/>
                <a:gd name="T66" fmla="*/ 342 w 521"/>
                <a:gd name="T67" fmla="*/ 204 h 563"/>
                <a:gd name="T68" fmla="*/ 375 w 521"/>
                <a:gd name="T69" fmla="*/ 212 h 563"/>
                <a:gd name="T70" fmla="*/ 432 w 521"/>
                <a:gd name="T71" fmla="*/ 220 h 563"/>
                <a:gd name="T72" fmla="*/ 424 w 521"/>
                <a:gd name="T73" fmla="*/ 253 h 563"/>
                <a:gd name="T74" fmla="*/ 432 w 521"/>
                <a:gd name="T75" fmla="*/ 269 h 563"/>
                <a:gd name="T76" fmla="*/ 456 w 521"/>
                <a:gd name="T77" fmla="*/ 277 h 563"/>
                <a:gd name="T78" fmla="*/ 497 w 521"/>
                <a:gd name="T79" fmla="*/ 188 h 563"/>
                <a:gd name="T80" fmla="*/ 505 w 521"/>
                <a:gd name="T81" fmla="*/ 163 h 563"/>
                <a:gd name="T82" fmla="*/ 497 w 521"/>
                <a:gd name="T83" fmla="*/ 147 h 5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1"/>
                <a:gd name="T127" fmla="*/ 0 h 563"/>
                <a:gd name="T128" fmla="*/ 521 w 521"/>
                <a:gd name="T129" fmla="*/ 563 h 5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1" h="563">
                  <a:moveTo>
                    <a:pt x="497" y="147"/>
                  </a:moveTo>
                  <a:lnTo>
                    <a:pt x="481" y="155"/>
                  </a:lnTo>
                  <a:lnTo>
                    <a:pt x="415" y="163"/>
                  </a:lnTo>
                  <a:lnTo>
                    <a:pt x="415" y="180"/>
                  </a:lnTo>
                  <a:lnTo>
                    <a:pt x="383" y="188"/>
                  </a:lnTo>
                  <a:lnTo>
                    <a:pt x="367" y="188"/>
                  </a:lnTo>
                  <a:lnTo>
                    <a:pt x="367" y="171"/>
                  </a:lnTo>
                  <a:lnTo>
                    <a:pt x="358" y="155"/>
                  </a:lnTo>
                  <a:lnTo>
                    <a:pt x="342" y="163"/>
                  </a:lnTo>
                  <a:lnTo>
                    <a:pt x="342" y="188"/>
                  </a:lnTo>
                  <a:lnTo>
                    <a:pt x="293" y="188"/>
                  </a:lnTo>
                  <a:lnTo>
                    <a:pt x="269" y="180"/>
                  </a:lnTo>
                  <a:lnTo>
                    <a:pt x="244" y="180"/>
                  </a:lnTo>
                  <a:lnTo>
                    <a:pt x="212" y="147"/>
                  </a:lnTo>
                  <a:lnTo>
                    <a:pt x="212" y="114"/>
                  </a:lnTo>
                  <a:lnTo>
                    <a:pt x="179" y="106"/>
                  </a:lnTo>
                  <a:lnTo>
                    <a:pt x="163" y="82"/>
                  </a:lnTo>
                  <a:lnTo>
                    <a:pt x="171" y="65"/>
                  </a:lnTo>
                  <a:lnTo>
                    <a:pt x="179" y="65"/>
                  </a:lnTo>
                  <a:lnTo>
                    <a:pt x="179" y="41"/>
                  </a:lnTo>
                  <a:lnTo>
                    <a:pt x="195" y="17"/>
                  </a:lnTo>
                  <a:lnTo>
                    <a:pt x="138" y="0"/>
                  </a:lnTo>
                  <a:lnTo>
                    <a:pt x="122" y="25"/>
                  </a:lnTo>
                  <a:lnTo>
                    <a:pt x="98" y="25"/>
                  </a:lnTo>
                  <a:lnTo>
                    <a:pt x="81" y="49"/>
                  </a:lnTo>
                  <a:lnTo>
                    <a:pt x="98" y="65"/>
                  </a:lnTo>
                  <a:lnTo>
                    <a:pt x="106" y="65"/>
                  </a:lnTo>
                  <a:lnTo>
                    <a:pt x="81" y="147"/>
                  </a:lnTo>
                  <a:lnTo>
                    <a:pt x="65" y="180"/>
                  </a:lnTo>
                  <a:lnTo>
                    <a:pt x="49" y="163"/>
                  </a:lnTo>
                  <a:lnTo>
                    <a:pt x="16" y="188"/>
                  </a:lnTo>
                  <a:lnTo>
                    <a:pt x="32" y="220"/>
                  </a:lnTo>
                  <a:lnTo>
                    <a:pt x="49" y="220"/>
                  </a:lnTo>
                  <a:lnTo>
                    <a:pt x="40" y="245"/>
                  </a:lnTo>
                  <a:lnTo>
                    <a:pt x="24" y="245"/>
                  </a:lnTo>
                  <a:lnTo>
                    <a:pt x="0" y="261"/>
                  </a:lnTo>
                  <a:lnTo>
                    <a:pt x="32" y="285"/>
                  </a:lnTo>
                  <a:lnTo>
                    <a:pt x="32" y="294"/>
                  </a:lnTo>
                  <a:lnTo>
                    <a:pt x="24" y="294"/>
                  </a:lnTo>
                  <a:lnTo>
                    <a:pt x="24" y="302"/>
                  </a:lnTo>
                  <a:lnTo>
                    <a:pt x="49" y="326"/>
                  </a:lnTo>
                  <a:lnTo>
                    <a:pt x="65" y="318"/>
                  </a:lnTo>
                  <a:lnTo>
                    <a:pt x="65" y="285"/>
                  </a:lnTo>
                  <a:lnTo>
                    <a:pt x="89" y="285"/>
                  </a:lnTo>
                  <a:lnTo>
                    <a:pt x="98" y="294"/>
                  </a:lnTo>
                  <a:lnTo>
                    <a:pt x="89" y="302"/>
                  </a:lnTo>
                  <a:lnTo>
                    <a:pt x="89" y="318"/>
                  </a:lnTo>
                  <a:lnTo>
                    <a:pt x="98" y="351"/>
                  </a:lnTo>
                  <a:lnTo>
                    <a:pt x="89" y="359"/>
                  </a:lnTo>
                  <a:lnTo>
                    <a:pt x="106" y="391"/>
                  </a:lnTo>
                  <a:lnTo>
                    <a:pt x="106" y="432"/>
                  </a:lnTo>
                  <a:lnTo>
                    <a:pt x="130" y="448"/>
                  </a:lnTo>
                  <a:lnTo>
                    <a:pt x="187" y="563"/>
                  </a:lnTo>
                  <a:lnTo>
                    <a:pt x="204" y="546"/>
                  </a:lnTo>
                  <a:lnTo>
                    <a:pt x="212" y="522"/>
                  </a:lnTo>
                  <a:lnTo>
                    <a:pt x="228" y="522"/>
                  </a:lnTo>
                  <a:lnTo>
                    <a:pt x="236" y="489"/>
                  </a:lnTo>
                  <a:lnTo>
                    <a:pt x="236" y="416"/>
                  </a:lnTo>
                  <a:lnTo>
                    <a:pt x="252" y="416"/>
                  </a:lnTo>
                  <a:lnTo>
                    <a:pt x="310" y="351"/>
                  </a:lnTo>
                  <a:lnTo>
                    <a:pt x="342" y="334"/>
                  </a:lnTo>
                  <a:lnTo>
                    <a:pt x="358" y="302"/>
                  </a:lnTo>
                  <a:lnTo>
                    <a:pt x="375" y="302"/>
                  </a:lnTo>
                  <a:lnTo>
                    <a:pt x="383" y="294"/>
                  </a:lnTo>
                  <a:lnTo>
                    <a:pt x="367" y="253"/>
                  </a:lnTo>
                  <a:lnTo>
                    <a:pt x="350" y="245"/>
                  </a:lnTo>
                  <a:lnTo>
                    <a:pt x="358" y="220"/>
                  </a:lnTo>
                  <a:lnTo>
                    <a:pt x="342" y="204"/>
                  </a:lnTo>
                  <a:lnTo>
                    <a:pt x="358" y="204"/>
                  </a:lnTo>
                  <a:lnTo>
                    <a:pt x="375" y="212"/>
                  </a:lnTo>
                  <a:lnTo>
                    <a:pt x="391" y="220"/>
                  </a:lnTo>
                  <a:lnTo>
                    <a:pt x="432" y="220"/>
                  </a:lnTo>
                  <a:lnTo>
                    <a:pt x="440" y="245"/>
                  </a:lnTo>
                  <a:lnTo>
                    <a:pt x="424" y="253"/>
                  </a:lnTo>
                  <a:lnTo>
                    <a:pt x="424" y="261"/>
                  </a:lnTo>
                  <a:lnTo>
                    <a:pt x="432" y="269"/>
                  </a:lnTo>
                  <a:lnTo>
                    <a:pt x="432" y="302"/>
                  </a:lnTo>
                  <a:lnTo>
                    <a:pt x="456" y="277"/>
                  </a:lnTo>
                  <a:lnTo>
                    <a:pt x="473" y="212"/>
                  </a:lnTo>
                  <a:lnTo>
                    <a:pt x="497" y="188"/>
                  </a:lnTo>
                  <a:lnTo>
                    <a:pt x="505" y="188"/>
                  </a:lnTo>
                  <a:lnTo>
                    <a:pt x="505" y="163"/>
                  </a:lnTo>
                  <a:lnTo>
                    <a:pt x="521" y="147"/>
                  </a:lnTo>
                  <a:lnTo>
                    <a:pt x="497" y="147"/>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00" name="Freeform 52">
              <a:extLst>
                <a:ext uri="{FF2B5EF4-FFF2-40B4-BE49-F238E27FC236}">
                  <a16:creationId xmlns:a16="http://schemas.microsoft.com/office/drawing/2014/main" id="{88179410-10BD-E04F-B8AB-0A585682A5D0}"/>
                </a:ext>
              </a:extLst>
            </p:cNvPr>
            <p:cNvSpPr>
              <a:spLocks/>
            </p:cNvSpPr>
            <p:nvPr/>
          </p:nvSpPr>
          <p:spPr bwMode="auto">
            <a:xfrm>
              <a:off x="4368" y="2144"/>
              <a:ext cx="98" cy="98"/>
            </a:xfrm>
            <a:custGeom>
              <a:avLst/>
              <a:gdLst>
                <a:gd name="T0" fmla="*/ 90 w 98"/>
                <a:gd name="T1" fmla="*/ 98 h 98"/>
                <a:gd name="T2" fmla="*/ 73 w 98"/>
                <a:gd name="T3" fmla="*/ 81 h 98"/>
                <a:gd name="T4" fmla="*/ 41 w 98"/>
                <a:gd name="T5" fmla="*/ 90 h 98"/>
                <a:gd name="T6" fmla="*/ 25 w 98"/>
                <a:gd name="T7" fmla="*/ 49 h 98"/>
                <a:gd name="T8" fmla="*/ 8 w 98"/>
                <a:gd name="T9" fmla="*/ 41 h 98"/>
                <a:gd name="T10" fmla="*/ 16 w 98"/>
                <a:gd name="T11" fmla="*/ 16 h 98"/>
                <a:gd name="T12" fmla="*/ 0 w 98"/>
                <a:gd name="T13" fmla="*/ 0 h 98"/>
                <a:gd name="T14" fmla="*/ 16 w 98"/>
                <a:gd name="T15" fmla="*/ 0 h 98"/>
                <a:gd name="T16" fmla="*/ 33 w 98"/>
                <a:gd name="T17" fmla="*/ 8 h 98"/>
                <a:gd name="T18" fmla="*/ 49 w 98"/>
                <a:gd name="T19" fmla="*/ 16 h 98"/>
                <a:gd name="T20" fmla="*/ 90 w 98"/>
                <a:gd name="T21" fmla="*/ 16 h 98"/>
                <a:gd name="T22" fmla="*/ 98 w 98"/>
                <a:gd name="T23" fmla="*/ 41 h 98"/>
                <a:gd name="T24" fmla="*/ 82 w 98"/>
                <a:gd name="T25" fmla="*/ 49 h 98"/>
                <a:gd name="T26" fmla="*/ 82 w 98"/>
                <a:gd name="T27" fmla="*/ 57 h 98"/>
                <a:gd name="T28" fmla="*/ 90 w 98"/>
                <a:gd name="T29" fmla="*/ 65 h 98"/>
                <a:gd name="T30" fmla="*/ 90 w 98"/>
                <a:gd name="T31" fmla="*/ 98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8"/>
                <a:gd name="T49" fmla="*/ 0 h 98"/>
                <a:gd name="T50" fmla="*/ 98 w 98"/>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8" h="98">
                  <a:moveTo>
                    <a:pt x="90" y="98"/>
                  </a:moveTo>
                  <a:lnTo>
                    <a:pt x="73" y="81"/>
                  </a:lnTo>
                  <a:lnTo>
                    <a:pt x="41" y="90"/>
                  </a:lnTo>
                  <a:lnTo>
                    <a:pt x="25" y="49"/>
                  </a:lnTo>
                  <a:lnTo>
                    <a:pt x="8" y="41"/>
                  </a:lnTo>
                  <a:lnTo>
                    <a:pt x="16" y="16"/>
                  </a:lnTo>
                  <a:lnTo>
                    <a:pt x="0" y="0"/>
                  </a:lnTo>
                  <a:lnTo>
                    <a:pt x="16" y="0"/>
                  </a:lnTo>
                  <a:lnTo>
                    <a:pt x="33" y="8"/>
                  </a:lnTo>
                  <a:lnTo>
                    <a:pt x="49" y="16"/>
                  </a:lnTo>
                  <a:lnTo>
                    <a:pt x="90" y="16"/>
                  </a:lnTo>
                  <a:lnTo>
                    <a:pt x="98" y="41"/>
                  </a:lnTo>
                  <a:lnTo>
                    <a:pt x="82" y="49"/>
                  </a:lnTo>
                  <a:lnTo>
                    <a:pt x="82" y="57"/>
                  </a:lnTo>
                  <a:lnTo>
                    <a:pt x="90" y="65"/>
                  </a:lnTo>
                  <a:lnTo>
                    <a:pt x="90" y="98"/>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01" name="Freeform 53">
              <a:extLst>
                <a:ext uri="{FF2B5EF4-FFF2-40B4-BE49-F238E27FC236}">
                  <a16:creationId xmlns:a16="http://schemas.microsoft.com/office/drawing/2014/main" id="{19F98226-2AFF-2E0E-D278-721CE1D1D55E}"/>
                </a:ext>
              </a:extLst>
            </p:cNvPr>
            <p:cNvSpPr>
              <a:spLocks/>
            </p:cNvSpPr>
            <p:nvPr/>
          </p:nvSpPr>
          <p:spPr bwMode="auto">
            <a:xfrm>
              <a:off x="4238" y="2054"/>
              <a:ext cx="130" cy="73"/>
            </a:xfrm>
            <a:custGeom>
              <a:avLst/>
              <a:gdLst>
                <a:gd name="T0" fmla="*/ 130 w 130"/>
                <a:gd name="T1" fmla="*/ 74 h 74"/>
                <a:gd name="T2" fmla="*/ 81 w 130"/>
                <a:gd name="T3" fmla="*/ 74 h 74"/>
                <a:gd name="T4" fmla="*/ 57 w 130"/>
                <a:gd name="T5" fmla="*/ 66 h 74"/>
                <a:gd name="T6" fmla="*/ 32 w 130"/>
                <a:gd name="T7" fmla="*/ 66 h 74"/>
                <a:gd name="T8" fmla="*/ 0 w 130"/>
                <a:gd name="T9" fmla="*/ 33 h 74"/>
                <a:gd name="T10" fmla="*/ 0 w 130"/>
                <a:gd name="T11" fmla="*/ 0 h 74"/>
                <a:gd name="T12" fmla="*/ 16 w 130"/>
                <a:gd name="T13" fmla="*/ 0 h 74"/>
                <a:gd name="T14" fmla="*/ 130 w 130"/>
                <a:gd name="T15" fmla="*/ 49 h 74"/>
                <a:gd name="T16" fmla="*/ 130 w 130"/>
                <a:gd name="T17" fmla="*/ 74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
                <a:gd name="T28" fmla="*/ 0 h 74"/>
                <a:gd name="T29" fmla="*/ 130 w 130"/>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 h="74">
                  <a:moveTo>
                    <a:pt x="130" y="74"/>
                  </a:moveTo>
                  <a:lnTo>
                    <a:pt x="81" y="74"/>
                  </a:lnTo>
                  <a:lnTo>
                    <a:pt x="57" y="66"/>
                  </a:lnTo>
                  <a:lnTo>
                    <a:pt x="32" y="66"/>
                  </a:lnTo>
                  <a:lnTo>
                    <a:pt x="0" y="33"/>
                  </a:lnTo>
                  <a:lnTo>
                    <a:pt x="0" y="0"/>
                  </a:lnTo>
                  <a:lnTo>
                    <a:pt x="16" y="0"/>
                  </a:lnTo>
                  <a:lnTo>
                    <a:pt x="130" y="49"/>
                  </a:lnTo>
                  <a:lnTo>
                    <a:pt x="130" y="74"/>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02" name="Freeform 54">
              <a:extLst>
                <a:ext uri="{FF2B5EF4-FFF2-40B4-BE49-F238E27FC236}">
                  <a16:creationId xmlns:a16="http://schemas.microsoft.com/office/drawing/2014/main" id="{1058421E-E43D-15C5-C5DA-98A5A7BC60E1}"/>
                </a:ext>
              </a:extLst>
            </p:cNvPr>
            <p:cNvSpPr>
              <a:spLocks/>
            </p:cNvSpPr>
            <p:nvPr/>
          </p:nvSpPr>
          <p:spPr bwMode="auto">
            <a:xfrm>
              <a:off x="4246" y="2478"/>
              <a:ext cx="40" cy="73"/>
            </a:xfrm>
            <a:custGeom>
              <a:avLst/>
              <a:gdLst>
                <a:gd name="T0" fmla="*/ 24 w 41"/>
                <a:gd name="T1" fmla="*/ 0 h 73"/>
                <a:gd name="T2" fmla="*/ 0 w 41"/>
                <a:gd name="T3" fmla="*/ 25 h 73"/>
                <a:gd name="T4" fmla="*/ 16 w 41"/>
                <a:gd name="T5" fmla="*/ 49 h 73"/>
                <a:gd name="T6" fmla="*/ 16 w 41"/>
                <a:gd name="T7" fmla="*/ 73 h 73"/>
                <a:gd name="T8" fmla="*/ 41 w 41"/>
                <a:gd name="T9" fmla="*/ 65 h 73"/>
                <a:gd name="T10" fmla="*/ 41 w 41"/>
                <a:gd name="T11" fmla="*/ 33 h 73"/>
                <a:gd name="T12" fmla="*/ 24 w 41"/>
                <a:gd name="T13" fmla="*/ 0 h 73"/>
                <a:gd name="T14" fmla="*/ 0 60000 65536"/>
                <a:gd name="T15" fmla="*/ 0 60000 65536"/>
                <a:gd name="T16" fmla="*/ 0 60000 65536"/>
                <a:gd name="T17" fmla="*/ 0 60000 65536"/>
                <a:gd name="T18" fmla="*/ 0 60000 65536"/>
                <a:gd name="T19" fmla="*/ 0 60000 65536"/>
                <a:gd name="T20" fmla="*/ 0 60000 65536"/>
                <a:gd name="T21" fmla="*/ 0 w 41"/>
                <a:gd name="T22" fmla="*/ 0 h 73"/>
                <a:gd name="T23" fmla="*/ 41 w 41"/>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73">
                  <a:moveTo>
                    <a:pt x="24" y="0"/>
                  </a:moveTo>
                  <a:lnTo>
                    <a:pt x="0" y="25"/>
                  </a:lnTo>
                  <a:lnTo>
                    <a:pt x="16" y="49"/>
                  </a:lnTo>
                  <a:lnTo>
                    <a:pt x="16" y="73"/>
                  </a:lnTo>
                  <a:lnTo>
                    <a:pt x="41" y="65"/>
                  </a:lnTo>
                  <a:lnTo>
                    <a:pt x="41" y="33"/>
                  </a:lnTo>
                  <a:lnTo>
                    <a:pt x="24" y="0"/>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grpSp>
      <p:grpSp>
        <p:nvGrpSpPr>
          <p:cNvPr id="46089" name="Group 55">
            <a:extLst>
              <a:ext uri="{FF2B5EF4-FFF2-40B4-BE49-F238E27FC236}">
                <a16:creationId xmlns:a16="http://schemas.microsoft.com/office/drawing/2014/main" id="{822F1964-1784-B759-A2CF-2F46FF3D4EC6}"/>
              </a:ext>
            </a:extLst>
          </p:cNvPr>
          <p:cNvGrpSpPr>
            <a:grpSpLocks/>
          </p:cNvGrpSpPr>
          <p:nvPr/>
        </p:nvGrpSpPr>
        <p:grpSpPr bwMode="auto">
          <a:xfrm>
            <a:off x="7232650" y="3651250"/>
            <a:ext cx="1516063" cy="1039813"/>
            <a:chOff x="4833" y="2869"/>
            <a:chExt cx="1133" cy="905"/>
          </a:xfrm>
        </p:grpSpPr>
        <p:sp>
          <p:nvSpPr>
            <p:cNvPr id="804" name="Freeform 56">
              <a:extLst>
                <a:ext uri="{FF2B5EF4-FFF2-40B4-BE49-F238E27FC236}">
                  <a16:creationId xmlns:a16="http://schemas.microsoft.com/office/drawing/2014/main" id="{B0C70D08-A580-05FE-E090-D8D425B1460C}"/>
                </a:ext>
              </a:extLst>
            </p:cNvPr>
            <p:cNvSpPr>
              <a:spLocks/>
            </p:cNvSpPr>
            <p:nvPr/>
          </p:nvSpPr>
          <p:spPr bwMode="auto">
            <a:xfrm>
              <a:off x="4833" y="2869"/>
              <a:ext cx="717" cy="644"/>
            </a:xfrm>
            <a:custGeom>
              <a:avLst/>
              <a:gdLst>
                <a:gd name="T0" fmla="*/ 513 w 717"/>
                <a:gd name="T1" fmla="*/ 139 h 644"/>
                <a:gd name="T2" fmla="*/ 546 w 717"/>
                <a:gd name="T3" fmla="*/ 49 h 644"/>
                <a:gd name="T4" fmla="*/ 554 w 717"/>
                <a:gd name="T5" fmla="*/ 17 h 644"/>
                <a:gd name="T6" fmla="*/ 587 w 717"/>
                <a:gd name="T7" fmla="*/ 17 h 644"/>
                <a:gd name="T8" fmla="*/ 603 w 717"/>
                <a:gd name="T9" fmla="*/ 57 h 644"/>
                <a:gd name="T10" fmla="*/ 619 w 717"/>
                <a:gd name="T11" fmla="*/ 114 h 644"/>
                <a:gd name="T12" fmla="*/ 668 w 717"/>
                <a:gd name="T13" fmla="*/ 196 h 644"/>
                <a:gd name="T14" fmla="*/ 717 w 717"/>
                <a:gd name="T15" fmla="*/ 294 h 644"/>
                <a:gd name="T16" fmla="*/ 701 w 717"/>
                <a:gd name="T17" fmla="*/ 465 h 644"/>
                <a:gd name="T18" fmla="*/ 619 w 717"/>
                <a:gd name="T19" fmla="*/ 603 h 644"/>
                <a:gd name="T20" fmla="*/ 521 w 717"/>
                <a:gd name="T21" fmla="*/ 628 h 644"/>
                <a:gd name="T22" fmla="*/ 513 w 717"/>
                <a:gd name="T23" fmla="*/ 603 h 644"/>
                <a:gd name="T24" fmla="*/ 448 w 717"/>
                <a:gd name="T25" fmla="*/ 595 h 644"/>
                <a:gd name="T26" fmla="*/ 415 w 717"/>
                <a:gd name="T27" fmla="*/ 538 h 644"/>
                <a:gd name="T28" fmla="*/ 407 w 717"/>
                <a:gd name="T29" fmla="*/ 522 h 644"/>
                <a:gd name="T30" fmla="*/ 383 w 717"/>
                <a:gd name="T31" fmla="*/ 506 h 644"/>
                <a:gd name="T32" fmla="*/ 358 w 717"/>
                <a:gd name="T33" fmla="*/ 514 h 644"/>
                <a:gd name="T34" fmla="*/ 350 w 717"/>
                <a:gd name="T35" fmla="*/ 448 h 644"/>
                <a:gd name="T36" fmla="*/ 252 w 717"/>
                <a:gd name="T37" fmla="*/ 440 h 644"/>
                <a:gd name="T38" fmla="*/ 204 w 717"/>
                <a:gd name="T39" fmla="*/ 448 h 644"/>
                <a:gd name="T40" fmla="*/ 179 w 717"/>
                <a:gd name="T41" fmla="*/ 489 h 644"/>
                <a:gd name="T42" fmla="*/ 49 w 717"/>
                <a:gd name="T43" fmla="*/ 506 h 644"/>
                <a:gd name="T44" fmla="*/ 0 w 717"/>
                <a:gd name="T45" fmla="*/ 457 h 644"/>
                <a:gd name="T46" fmla="*/ 24 w 717"/>
                <a:gd name="T47" fmla="*/ 424 h 644"/>
                <a:gd name="T48" fmla="*/ 8 w 717"/>
                <a:gd name="T49" fmla="*/ 383 h 644"/>
                <a:gd name="T50" fmla="*/ 0 w 717"/>
                <a:gd name="T51" fmla="*/ 302 h 644"/>
                <a:gd name="T52" fmla="*/ 57 w 717"/>
                <a:gd name="T53" fmla="*/ 196 h 644"/>
                <a:gd name="T54" fmla="*/ 179 w 717"/>
                <a:gd name="T55" fmla="*/ 147 h 644"/>
                <a:gd name="T56" fmla="*/ 204 w 717"/>
                <a:gd name="T57" fmla="*/ 98 h 644"/>
                <a:gd name="T58" fmla="*/ 269 w 717"/>
                <a:gd name="T59" fmla="*/ 49 h 644"/>
                <a:gd name="T60" fmla="*/ 326 w 717"/>
                <a:gd name="T61" fmla="*/ 74 h 644"/>
                <a:gd name="T62" fmla="*/ 375 w 717"/>
                <a:gd name="T63" fmla="*/ 17 h 644"/>
                <a:gd name="T64" fmla="*/ 399 w 717"/>
                <a:gd name="T65" fmla="*/ 8 h 644"/>
                <a:gd name="T66" fmla="*/ 464 w 717"/>
                <a:gd name="T67" fmla="*/ 17 h 644"/>
                <a:gd name="T68" fmla="*/ 448 w 717"/>
                <a:gd name="T69" fmla="*/ 41 h 6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7"/>
                <a:gd name="T106" fmla="*/ 0 h 644"/>
                <a:gd name="T107" fmla="*/ 717 w 717"/>
                <a:gd name="T108" fmla="*/ 644 h 6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7" h="644">
                  <a:moveTo>
                    <a:pt x="440" y="74"/>
                  </a:moveTo>
                  <a:lnTo>
                    <a:pt x="513" y="139"/>
                  </a:lnTo>
                  <a:lnTo>
                    <a:pt x="546" y="90"/>
                  </a:lnTo>
                  <a:lnTo>
                    <a:pt x="546" y="49"/>
                  </a:lnTo>
                  <a:lnTo>
                    <a:pt x="554" y="33"/>
                  </a:lnTo>
                  <a:lnTo>
                    <a:pt x="554" y="17"/>
                  </a:lnTo>
                  <a:lnTo>
                    <a:pt x="570" y="0"/>
                  </a:lnTo>
                  <a:lnTo>
                    <a:pt x="587" y="17"/>
                  </a:lnTo>
                  <a:lnTo>
                    <a:pt x="587" y="65"/>
                  </a:lnTo>
                  <a:lnTo>
                    <a:pt x="603" y="57"/>
                  </a:lnTo>
                  <a:lnTo>
                    <a:pt x="619" y="82"/>
                  </a:lnTo>
                  <a:lnTo>
                    <a:pt x="619" y="114"/>
                  </a:lnTo>
                  <a:lnTo>
                    <a:pt x="619" y="147"/>
                  </a:lnTo>
                  <a:lnTo>
                    <a:pt x="668" y="196"/>
                  </a:lnTo>
                  <a:lnTo>
                    <a:pt x="693" y="261"/>
                  </a:lnTo>
                  <a:lnTo>
                    <a:pt x="717" y="294"/>
                  </a:lnTo>
                  <a:lnTo>
                    <a:pt x="717" y="375"/>
                  </a:lnTo>
                  <a:lnTo>
                    <a:pt x="701" y="465"/>
                  </a:lnTo>
                  <a:lnTo>
                    <a:pt x="644" y="522"/>
                  </a:lnTo>
                  <a:lnTo>
                    <a:pt x="619" y="603"/>
                  </a:lnTo>
                  <a:lnTo>
                    <a:pt x="538" y="644"/>
                  </a:lnTo>
                  <a:lnTo>
                    <a:pt x="521" y="628"/>
                  </a:lnTo>
                  <a:lnTo>
                    <a:pt x="521" y="603"/>
                  </a:lnTo>
                  <a:lnTo>
                    <a:pt x="513" y="603"/>
                  </a:lnTo>
                  <a:lnTo>
                    <a:pt x="489" y="620"/>
                  </a:lnTo>
                  <a:lnTo>
                    <a:pt x="448" y="595"/>
                  </a:lnTo>
                  <a:lnTo>
                    <a:pt x="440" y="546"/>
                  </a:lnTo>
                  <a:lnTo>
                    <a:pt x="415" y="538"/>
                  </a:lnTo>
                  <a:lnTo>
                    <a:pt x="424" y="514"/>
                  </a:lnTo>
                  <a:lnTo>
                    <a:pt x="407" y="522"/>
                  </a:lnTo>
                  <a:lnTo>
                    <a:pt x="415" y="473"/>
                  </a:lnTo>
                  <a:lnTo>
                    <a:pt x="383" y="506"/>
                  </a:lnTo>
                  <a:lnTo>
                    <a:pt x="375" y="530"/>
                  </a:lnTo>
                  <a:lnTo>
                    <a:pt x="358" y="514"/>
                  </a:lnTo>
                  <a:lnTo>
                    <a:pt x="367" y="481"/>
                  </a:lnTo>
                  <a:lnTo>
                    <a:pt x="350" y="448"/>
                  </a:lnTo>
                  <a:lnTo>
                    <a:pt x="301" y="440"/>
                  </a:lnTo>
                  <a:lnTo>
                    <a:pt x="252" y="440"/>
                  </a:lnTo>
                  <a:lnTo>
                    <a:pt x="244" y="448"/>
                  </a:lnTo>
                  <a:lnTo>
                    <a:pt x="204" y="448"/>
                  </a:lnTo>
                  <a:lnTo>
                    <a:pt x="179" y="465"/>
                  </a:lnTo>
                  <a:lnTo>
                    <a:pt x="179" y="489"/>
                  </a:lnTo>
                  <a:lnTo>
                    <a:pt x="89" y="489"/>
                  </a:lnTo>
                  <a:lnTo>
                    <a:pt x="49" y="506"/>
                  </a:lnTo>
                  <a:lnTo>
                    <a:pt x="0" y="481"/>
                  </a:lnTo>
                  <a:lnTo>
                    <a:pt x="0" y="457"/>
                  </a:lnTo>
                  <a:lnTo>
                    <a:pt x="24" y="448"/>
                  </a:lnTo>
                  <a:lnTo>
                    <a:pt x="24" y="424"/>
                  </a:lnTo>
                  <a:lnTo>
                    <a:pt x="8" y="408"/>
                  </a:lnTo>
                  <a:lnTo>
                    <a:pt x="8" y="383"/>
                  </a:lnTo>
                  <a:lnTo>
                    <a:pt x="24" y="375"/>
                  </a:lnTo>
                  <a:lnTo>
                    <a:pt x="0" y="302"/>
                  </a:lnTo>
                  <a:lnTo>
                    <a:pt x="24" y="212"/>
                  </a:lnTo>
                  <a:lnTo>
                    <a:pt x="57" y="196"/>
                  </a:lnTo>
                  <a:lnTo>
                    <a:pt x="130" y="171"/>
                  </a:lnTo>
                  <a:lnTo>
                    <a:pt x="179" y="147"/>
                  </a:lnTo>
                  <a:lnTo>
                    <a:pt x="179" y="123"/>
                  </a:lnTo>
                  <a:lnTo>
                    <a:pt x="204" y="98"/>
                  </a:lnTo>
                  <a:lnTo>
                    <a:pt x="220" y="106"/>
                  </a:lnTo>
                  <a:lnTo>
                    <a:pt x="269" y="49"/>
                  </a:lnTo>
                  <a:lnTo>
                    <a:pt x="310" y="82"/>
                  </a:lnTo>
                  <a:lnTo>
                    <a:pt x="326" y="74"/>
                  </a:lnTo>
                  <a:lnTo>
                    <a:pt x="318" y="57"/>
                  </a:lnTo>
                  <a:lnTo>
                    <a:pt x="375" y="17"/>
                  </a:lnTo>
                  <a:lnTo>
                    <a:pt x="383" y="0"/>
                  </a:lnTo>
                  <a:lnTo>
                    <a:pt x="399" y="8"/>
                  </a:lnTo>
                  <a:lnTo>
                    <a:pt x="432" y="25"/>
                  </a:lnTo>
                  <a:lnTo>
                    <a:pt x="464" y="17"/>
                  </a:lnTo>
                  <a:lnTo>
                    <a:pt x="473" y="33"/>
                  </a:lnTo>
                  <a:lnTo>
                    <a:pt x="448" y="41"/>
                  </a:lnTo>
                  <a:lnTo>
                    <a:pt x="440" y="74"/>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05" name="Freeform 57">
              <a:extLst>
                <a:ext uri="{FF2B5EF4-FFF2-40B4-BE49-F238E27FC236}">
                  <a16:creationId xmlns:a16="http://schemas.microsoft.com/office/drawing/2014/main" id="{B0AE0232-BB58-4984-9CFD-F5D2783220FB}"/>
                </a:ext>
              </a:extLst>
            </p:cNvPr>
            <p:cNvSpPr>
              <a:spLocks/>
            </p:cNvSpPr>
            <p:nvPr/>
          </p:nvSpPr>
          <p:spPr bwMode="auto">
            <a:xfrm>
              <a:off x="5322" y="3554"/>
              <a:ext cx="75" cy="73"/>
            </a:xfrm>
            <a:custGeom>
              <a:avLst/>
              <a:gdLst>
                <a:gd name="T0" fmla="*/ 8 w 73"/>
                <a:gd name="T1" fmla="*/ 0 h 73"/>
                <a:gd name="T2" fmla="*/ 0 w 73"/>
                <a:gd name="T3" fmla="*/ 8 h 73"/>
                <a:gd name="T4" fmla="*/ 0 w 73"/>
                <a:gd name="T5" fmla="*/ 65 h 73"/>
                <a:gd name="T6" fmla="*/ 24 w 73"/>
                <a:gd name="T7" fmla="*/ 73 h 73"/>
                <a:gd name="T8" fmla="*/ 32 w 73"/>
                <a:gd name="T9" fmla="*/ 57 h 73"/>
                <a:gd name="T10" fmla="*/ 57 w 73"/>
                <a:gd name="T11" fmla="*/ 57 h 73"/>
                <a:gd name="T12" fmla="*/ 73 w 73"/>
                <a:gd name="T13" fmla="*/ 41 h 73"/>
                <a:gd name="T14" fmla="*/ 65 w 73"/>
                <a:gd name="T15" fmla="*/ 16 h 73"/>
                <a:gd name="T16" fmla="*/ 8 w 73"/>
                <a:gd name="T17" fmla="*/ 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3"/>
                <a:gd name="T29" fmla="*/ 73 w 73"/>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3">
                  <a:moveTo>
                    <a:pt x="8" y="0"/>
                  </a:moveTo>
                  <a:lnTo>
                    <a:pt x="0" y="8"/>
                  </a:lnTo>
                  <a:lnTo>
                    <a:pt x="0" y="65"/>
                  </a:lnTo>
                  <a:lnTo>
                    <a:pt x="24" y="73"/>
                  </a:lnTo>
                  <a:lnTo>
                    <a:pt x="32" y="57"/>
                  </a:lnTo>
                  <a:lnTo>
                    <a:pt x="57" y="57"/>
                  </a:lnTo>
                  <a:lnTo>
                    <a:pt x="73" y="41"/>
                  </a:lnTo>
                  <a:lnTo>
                    <a:pt x="65" y="16"/>
                  </a:lnTo>
                  <a:lnTo>
                    <a:pt x="8" y="0"/>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06" name="Freeform 58">
              <a:extLst>
                <a:ext uri="{FF2B5EF4-FFF2-40B4-BE49-F238E27FC236}">
                  <a16:creationId xmlns:a16="http://schemas.microsoft.com/office/drawing/2014/main" id="{B248845B-310B-F774-1ADC-BD899C4CEA2C}"/>
                </a:ext>
              </a:extLst>
            </p:cNvPr>
            <p:cNvSpPr>
              <a:spLocks/>
            </p:cNvSpPr>
            <p:nvPr/>
          </p:nvSpPr>
          <p:spPr bwMode="auto">
            <a:xfrm>
              <a:off x="5663" y="3578"/>
              <a:ext cx="189" cy="196"/>
            </a:xfrm>
            <a:custGeom>
              <a:avLst/>
              <a:gdLst>
                <a:gd name="T0" fmla="*/ 163 w 188"/>
                <a:gd name="T1" fmla="*/ 0 h 196"/>
                <a:gd name="T2" fmla="*/ 180 w 188"/>
                <a:gd name="T3" fmla="*/ 25 h 196"/>
                <a:gd name="T4" fmla="*/ 188 w 188"/>
                <a:gd name="T5" fmla="*/ 57 h 196"/>
                <a:gd name="T6" fmla="*/ 131 w 188"/>
                <a:gd name="T7" fmla="*/ 123 h 196"/>
                <a:gd name="T8" fmla="*/ 114 w 188"/>
                <a:gd name="T9" fmla="*/ 123 h 196"/>
                <a:gd name="T10" fmla="*/ 82 w 188"/>
                <a:gd name="T11" fmla="*/ 171 h 196"/>
                <a:gd name="T12" fmla="*/ 49 w 188"/>
                <a:gd name="T13" fmla="*/ 196 h 196"/>
                <a:gd name="T14" fmla="*/ 25 w 188"/>
                <a:gd name="T15" fmla="*/ 188 h 196"/>
                <a:gd name="T16" fmla="*/ 0 w 188"/>
                <a:gd name="T17" fmla="*/ 171 h 196"/>
                <a:gd name="T18" fmla="*/ 57 w 188"/>
                <a:gd name="T19" fmla="*/ 106 h 196"/>
                <a:gd name="T20" fmla="*/ 90 w 188"/>
                <a:gd name="T21" fmla="*/ 106 h 196"/>
                <a:gd name="T22" fmla="*/ 98 w 188"/>
                <a:gd name="T23" fmla="*/ 82 h 196"/>
                <a:gd name="T24" fmla="*/ 123 w 188"/>
                <a:gd name="T25" fmla="*/ 74 h 196"/>
                <a:gd name="T26" fmla="*/ 147 w 188"/>
                <a:gd name="T27" fmla="*/ 25 h 196"/>
                <a:gd name="T28" fmla="*/ 163 w 188"/>
                <a:gd name="T29" fmla="*/ 0 h 1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8"/>
                <a:gd name="T46" fmla="*/ 0 h 196"/>
                <a:gd name="T47" fmla="*/ 188 w 188"/>
                <a:gd name="T48" fmla="*/ 196 h 1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8" h="196">
                  <a:moveTo>
                    <a:pt x="163" y="0"/>
                  </a:moveTo>
                  <a:lnTo>
                    <a:pt x="180" y="25"/>
                  </a:lnTo>
                  <a:lnTo>
                    <a:pt x="188" y="57"/>
                  </a:lnTo>
                  <a:lnTo>
                    <a:pt x="131" y="123"/>
                  </a:lnTo>
                  <a:lnTo>
                    <a:pt x="114" y="123"/>
                  </a:lnTo>
                  <a:lnTo>
                    <a:pt x="82" y="171"/>
                  </a:lnTo>
                  <a:lnTo>
                    <a:pt x="49" y="196"/>
                  </a:lnTo>
                  <a:lnTo>
                    <a:pt x="25" y="188"/>
                  </a:lnTo>
                  <a:lnTo>
                    <a:pt x="0" y="171"/>
                  </a:lnTo>
                  <a:lnTo>
                    <a:pt x="57" y="106"/>
                  </a:lnTo>
                  <a:lnTo>
                    <a:pt x="90" y="106"/>
                  </a:lnTo>
                  <a:lnTo>
                    <a:pt x="98" y="82"/>
                  </a:lnTo>
                  <a:lnTo>
                    <a:pt x="123" y="74"/>
                  </a:lnTo>
                  <a:lnTo>
                    <a:pt x="147" y="25"/>
                  </a:lnTo>
                  <a:lnTo>
                    <a:pt x="163" y="0"/>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07" name="Freeform 59">
              <a:extLst>
                <a:ext uri="{FF2B5EF4-FFF2-40B4-BE49-F238E27FC236}">
                  <a16:creationId xmlns:a16="http://schemas.microsoft.com/office/drawing/2014/main" id="{E672FDDE-C9EF-DA8B-EF87-1C8CCAEAE5F4}"/>
                </a:ext>
              </a:extLst>
            </p:cNvPr>
            <p:cNvSpPr>
              <a:spLocks/>
            </p:cNvSpPr>
            <p:nvPr/>
          </p:nvSpPr>
          <p:spPr bwMode="auto">
            <a:xfrm>
              <a:off x="5860" y="3400"/>
              <a:ext cx="106" cy="235"/>
            </a:xfrm>
            <a:custGeom>
              <a:avLst/>
              <a:gdLst>
                <a:gd name="T0" fmla="*/ 0 w 106"/>
                <a:gd name="T1" fmla="*/ 147 h 236"/>
                <a:gd name="T2" fmla="*/ 0 w 106"/>
                <a:gd name="T3" fmla="*/ 163 h 236"/>
                <a:gd name="T4" fmla="*/ 16 w 106"/>
                <a:gd name="T5" fmla="*/ 179 h 236"/>
                <a:gd name="T6" fmla="*/ 8 w 106"/>
                <a:gd name="T7" fmla="*/ 236 h 236"/>
                <a:gd name="T8" fmla="*/ 49 w 106"/>
                <a:gd name="T9" fmla="*/ 196 h 236"/>
                <a:gd name="T10" fmla="*/ 57 w 106"/>
                <a:gd name="T11" fmla="*/ 163 h 236"/>
                <a:gd name="T12" fmla="*/ 73 w 106"/>
                <a:gd name="T13" fmla="*/ 163 h 236"/>
                <a:gd name="T14" fmla="*/ 90 w 106"/>
                <a:gd name="T15" fmla="*/ 147 h 236"/>
                <a:gd name="T16" fmla="*/ 106 w 106"/>
                <a:gd name="T17" fmla="*/ 106 h 236"/>
                <a:gd name="T18" fmla="*/ 90 w 106"/>
                <a:gd name="T19" fmla="*/ 106 h 236"/>
                <a:gd name="T20" fmla="*/ 81 w 106"/>
                <a:gd name="T21" fmla="*/ 114 h 236"/>
                <a:gd name="T22" fmla="*/ 57 w 106"/>
                <a:gd name="T23" fmla="*/ 106 h 236"/>
                <a:gd name="T24" fmla="*/ 73 w 106"/>
                <a:gd name="T25" fmla="*/ 81 h 236"/>
                <a:gd name="T26" fmla="*/ 41 w 106"/>
                <a:gd name="T27" fmla="*/ 73 h 236"/>
                <a:gd name="T28" fmla="*/ 49 w 106"/>
                <a:gd name="T29" fmla="*/ 57 h 236"/>
                <a:gd name="T30" fmla="*/ 24 w 106"/>
                <a:gd name="T31" fmla="*/ 0 h 236"/>
                <a:gd name="T32" fmla="*/ 8 w 106"/>
                <a:gd name="T33" fmla="*/ 16 h 236"/>
                <a:gd name="T34" fmla="*/ 24 w 106"/>
                <a:gd name="T35" fmla="*/ 73 h 236"/>
                <a:gd name="T36" fmla="*/ 32 w 106"/>
                <a:gd name="T37" fmla="*/ 106 h 236"/>
                <a:gd name="T38" fmla="*/ 24 w 106"/>
                <a:gd name="T39" fmla="*/ 147 h 236"/>
                <a:gd name="T40" fmla="*/ 0 w 106"/>
                <a:gd name="T41" fmla="*/ 147 h 2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236"/>
                <a:gd name="T65" fmla="*/ 106 w 106"/>
                <a:gd name="T66" fmla="*/ 236 h 2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236">
                  <a:moveTo>
                    <a:pt x="0" y="147"/>
                  </a:moveTo>
                  <a:lnTo>
                    <a:pt x="0" y="163"/>
                  </a:lnTo>
                  <a:lnTo>
                    <a:pt x="16" y="179"/>
                  </a:lnTo>
                  <a:lnTo>
                    <a:pt x="8" y="236"/>
                  </a:lnTo>
                  <a:lnTo>
                    <a:pt x="49" y="196"/>
                  </a:lnTo>
                  <a:lnTo>
                    <a:pt x="57" y="163"/>
                  </a:lnTo>
                  <a:lnTo>
                    <a:pt x="73" y="163"/>
                  </a:lnTo>
                  <a:lnTo>
                    <a:pt x="90" y="147"/>
                  </a:lnTo>
                  <a:lnTo>
                    <a:pt x="106" y="106"/>
                  </a:lnTo>
                  <a:lnTo>
                    <a:pt x="90" y="106"/>
                  </a:lnTo>
                  <a:lnTo>
                    <a:pt x="81" y="114"/>
                  </a:lnTo>
                  <a:lnTo>
                    <a:pt x="57" y="106"/>
                  </a:lnTo>
                  <a:lnTo>
                    <a:pt x="73" y="81"/>
                  </a:lnTo>
                  <a:lnTo>
                    <a:pt x="41" y="73"/>
                  </a:lnTo>
                  <a:lnTo>
                    <a:pt x="49" y="57"/>
                  </a:lnTo>
                  <a:lnTo>
                    <a:pt x="24" y="0"/>
                  </a:lnTo>
                  <a:lnTo>
                    <a:pt x="8" y="16"/>
                  </a:lnTo>
                  <a:lnTo>
                    <a:pt x="24" y="73"/>
                  </a:lnTo>
                  <a:lnTo>
                    <a:pt x="32" y="106"/>
                  </a:lnTo>
                  <a:lnTo>
                    <a:pt x="24" y="147"/>
                  </a:lnTo>
                  <a:lnTo>
                    <a:pt x="0" y="147"/>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08" name="Freeform 60">
              <a:extLst>
                <a:ext uri="{FF2B5EF4-FFF2-40B4-BE49-F238E27FC236}">
                  <a16:creationId xmlns:a16="http://schemas.microsoft.com/office/drawing/2014/main" id="{2AAC4AEC-728F-EF31-6E70-8895EA30F7EC}"/>
                </a:ext>
              </a:extLst>
            </p:cNvPr>
            <p:cNvSpPr>
              <a:spLocks/>
            </p:cNvSpPr>
            <p:nvPr/>
          </p:nvSpPr>
          <p:spPr bwMode="auto">
            <a:xfrm>
              <a:off x="5770" y="3065"/>
              <a:ext cx="57" cy="57"/>
            </a:xfrm>
            <a:custGeom>
              <a:avLst/>
              <a:gdLst>
                <a:gd name="T0" fmla="*/ 0 w 57"/>
                <a:gd name="T1" fmla="*/ 0 h 57"/>
                <a:gd name="T2" fmla="*/ 8 w 57"/>
                <a:gd name="T3" fmla="*/ 16 h 57"/>
                <a:gd name="T4" fmla="*/ 49 w 57"/>
                <a:gd name="T5" fmla="*/ 57 h 57"/>
                <a:gd name="T6" fmla="*/ 57 w 57"/>
                <a:gd name="T7" fmla="*/ 49 h 57"/>
                <a:gd name="T8" fmla="*/ 0 w 57"/>
                <a:gd name="T9" fmla="*/ 0 h 57"/>
                <a:gd name="T10" fmla="*/ 0 60000 65536"/>
                <a:gd name="T11" fmla="*/ 0 60000 65536"/>
                <a:gd name="T12" fmla="*/ 0 60000 65536"/>
                <a:gd name="T13" fmla="*/ 0 60000 65536"/>
                <a:gd name="T14" fmla="*/ 0 60000 65536"/>
                <a:gd name="T15" fmla="*/ 0 w 57"/>
                <a:gd name="T16" fmla="*/ 0 h 57"/>
                <a:gd name="T17" fmla="*/ 57 w 57"/>
                <a:gd name="T18" fmla="*/ 57 h 57"/>
              </a:gdLst>
              <a:ahLst/>
              <a:cxnLst>
                <a:cxn ang="T10">
                  <a:pos x="T0" y="T1"/>
                </a:cxn>
                <a:cxn ang="T11">
                  <a:pos x="T2" y="T3"/>
                </a:cxn>
                <a:cxn ang="T12">
                  <a:pos x="T4" y="T5"/>
                </a:cxn>
                <a:cxn ang="T13">
                  <a:pos x="T6" y="T7"/>
                </a:cxn>
                <a:cxn ang="T14">
                  <a:pos x="T8" y="T9"/>
                </a:cxn>
              </a:cxnLst>
              <a:rect l="T15" t="T16" r="T17" b="T18"/>
              <a:pathLst>
                <a:path w="57" h="57">
                  <a:moveTo>
                    <a:pt x="0" y="0"/>
                  </a:moveTo>
                  <a:lnTo>
                    <a:pt x="8" y="16"/>
                  </a:lnTo>
                  <a:lnTo>
                    <a:pt x="49" y="57"/>
                  </a:lnTo>
                  <a:lnTo>
                    <a:pt x="57" y="49"/>
                  </a:lnTo>
                  <a:lnTo>
                    <a:pt x="0" y="0"/>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09" name="Freeform 61">
              <a:extLst>
                <a:ext uri="{FF2B5EF4-FFF2-40B4-BE49-F238E27FC236}">
                  <a16:creationId xmlns:a16="http://schemas.microsoft.com/office/drawing/2014/main" id="{9423942D-EEC4-9AB7-7829-38AE4D35A1D4}"/>
                </a:ext>
              </a:extLst>
            </p:cNvPr>
            <p:cNvSpPr>
              <a:spLocks/>
            </p:cNvSpPr>
            <p:nvPr/>
          </p:nvSpPr>
          <p:spPr bwMode="auto">
            <a:xfrm>
              <a:off x="5835" y="2951"/>
              <a:ext cx="25" cy="41"/>
            </a:xfrm>
            <a:custGeom>
              <a:avLst/>
              <a:gdLst>
                <a:gd name="T0" fmla="*/ 0 w 25"/>
                <a:gd name="T1" fmla="*/ 0 h 41"/>
                <a:gd name="T2" fmla="*/ 17 w 25"/>
                <a:gd name="T3" fmla="*/ 8 h 41"/>
                <a:gd name="T4" fmla="*/ 25 w 25"/>
                <a:gd name="T5" fmla="*/ 41 h 41"/>
                <a:gd name="T6" fmla="*/ 17 w 25"/>
                <a:gd name="T7" fmla="*/ 41 h 41"/>
                <a:gd name="T8" fmla="*/ 0 w 25"/>
                <a:gd name="T9" fmla="*/ 0 h 41"/>
                <a:gd name="T10" fmla="*/ 0 60000 65536"/>
                <a:gd name="T11" fmla="*/ 0 60000 65536"/>
                <a:gd name="T12" fmla="*/ 0 60000 65536"/>
                <a:gd name="T13" fmla="*/ 0 60000 65536"/>
                <a:gd name="T14" fmla="*/ 0 60000 65536"/>
                <a:gd name="T15" fmla="*/ 0 w 25"/>
                <a:gd name="T16" fmla="*/ 0 h 41"/>
                <a:gd name="T17" fmla="*/ 25 w 25"/>
                <a:gd name="T18" fmla="*/ 41 h 41"/>
              </a:gdLst>
              <a:ahLst/>
              <a:cxnLst>
                <a:cxn ang="T10">
                  <a:pos x="T0" y="T1"/>
                </a:cxn>
                <a:cxn ang="T11">
                  <a:pos x="T2" y="T3"/>
                </a:cxn>
                <a:cxn ang="T12">
                  <a:pos x="T4" y="T5"/>
                </a:cxn>
                <a:cxn ang="T13">
                  <a:pos x="T6" y="T7"/>
                </a:cxn>
                <a:cxn ang="T14">
                  <a:pos x="T8" y="T9"/>
                </a:cxn>
              </a:cxnLst>
              <a:rect l="T15" t="T16" r="T17" b="T18"/>
              <a:pathLst>
                <a:path w="25" h="41">
                  <a:moveTo>
                    <a:pt x="0" y="0"/>
                  </a:moveTo>
                  <a:lnTo>
                    <a:pt x="17" y="8"/>
                  </a:lnTo>
                  <a:lnTo>
                    <a:pt x="25" y="41"/>
                  </a:lnTo>
                  <a:lnTo>
                    <a:pt x="17" y="41"/>
                  </a:lnTo>
                  <a:lnTo>
                    <a:pt x="0" y="0"/>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10" name="Freeform 62">
              <a:extLst>
                <a:ext uri="{FF2B5EF4-FFF2-40B4-BE49-F238E27FC236}">
                  <a16:creationId xmlns:a16="http://schemas.microsoft.com/office/drawing/2014/main" id="{0C488E5F-9CF2-E491-9EB7-A46BFFD6CF5D}"/>
                </a:ext>
              </a:extLst>
            </p:cNvPr>
            <p:cNvSpPr>
              <a:spLocks/>
            </p:cNvSpPr>
            <p:nvPr/>
          </p:nvSpPr>
          <p:spPr bwMode="auto">
            <a:xfrm>
              <a:off x="5860" y="3009"/>
              <a:ext cx="13" cy="23"/>
            </a:xfrm>
            <a:custGeom>
              <a:avLst/>
              <a:gdLst>
                <a:gd name="T0" fmla="*/ 0 w 16"/>
                <a:gd name="T1" fmla="*/ 0 h 24"/>
                <a:gd name="T2" fmla="*/ 8 w 16"/>
                <a:gd name="T3" fmla="*/ 24 h 24"/>
                <a:gd name="T4" fmla="*/ 16 w 16"/>
                <a:gd name="T5" fmla="*/ 24 h 24"/>
                <a:gd name="T6" fmla="*/ 16 w 16"/>
                <a:gd name="T7" fmla="*/ 8 h 24"/>
                <a:gd name="T8" fmla="*/ 0 w 16"/>
                <a:gd name="T9" fmla="*/ 0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0" y="0"/>
                  </a:moveTo>
                  <a:lnTo>
                    <a:pt x="8" y="24"/>
                  </a:lnTo>
                  <a:lnTo>
                    <a:pt x="16" y="24"/>
                  </a:lnTo>
                  <a:lnTo>
                    <a:pt x="16" y="8"/>
                  </a:lnTo>
                  <a:lnTo>
                    <a:pt x="0" y="0"/>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grpSp>
      <p:grpSp>
        <p:nvGrpSpPr>
          <p:cNvPr id="46090" name="Group 63">
            <a:extLst>
              <a:ext uri="{FF2B5EF4-FFF2-40B4-BE49-F238E27FC236}">
                <a16:creationId xmlns:a16="http://schemas.microsoft.com/office/drawing/2014/main" id="{92B8B7B7-2A98-4D65-8720-4D8FEB455157}"/>
              </a:ext>
            </a:extLst>
          </p:cNvPr>
          <p:cNvGrpSpPr>
            <a:grpSpLocks/>
          </p:cNvGrpSpPr>
          <p:nvPr/>
        </p:nvGrpSpPr>
        <p:grpSpPr bwMode="auto">
          <a:xfrm>
            <a:off x="6180138" y="1855788"/>
            <a:ext cx="1343025" cy="963612"/>
            <a:chOff x="4091" y="1427"/>
            <a:chExt cx="1003" cy="839"/>
          </a:xfrm>
        </p:grpSpPr>
        <p:sp>
          <p:nvSpPr>
            <p:cNvPr id="812" name="Freeform 64">
              <a:extLst>
                <a:ext uri="{FF2B5EF4-FFF2-40B4-BE49-F238E27FC236}">
                  <a16:creationId xmlns:a16="http://schemas.microsoft.com/office/drawing/2014/main" id="{5F90C92D-B5EB-99A9-3090-C596D14EAC6E}"/>
                </a:ext>
              </a:extLst>
            </p:cNvPr>
            <p:cNvSpPr>
              <a:spLocks/>
            </p:cNvSpPr>
            <p:nvPr/>
          </p:nvSpPr>
          <p:spPr bwMode="auto">
            <a:xfrm>
              <a:off x="4971" y="2160"/>
              <a:ext cx="33" cy="65"/>
            </a:xfrm>
            <a:custGeom>
              <a:avLst/>
              <a:gdLst>
                <a:gd name="T0" fmla="*/ 25 w 33"/>
                <a:gd name="T1" fmla="*/ 0 h 65"/>
                <a:gd name="T2" fmla="*/ 17 w 33"/>
                <a:gd name="T3" fmla="*/ 0 h 65"/>
                <a:gd name="T4" fmla="*/ 17 w 33"/>
                <a:gd name="T5" fmla="*/ 8 h 65"/>
                <a:gd name="T6" fmla="*/ 8 w 33"/>
                <a:gd name="T7" fmla="*/ 25 h 65"/>
                <a:gd name="T8" fmla="*/ 0 w 33"/>
                <a:gd name="T9" fmla="*/ 41 h 65"/>
                <a:gd name="T10" fmla="*/ 8 w 33"/>
                <a:gd name="T11" fmla="*/ 49 h 65"/>
                <a:gd name="T12" fmla="*/ 8 w 33"/>
                <a:gd name="T13" fmla="*/ 57 h 65"/>
                <a:gd name="T14" fmla="*/ 17 w 33"/>
                <a:gd name="T15" fmla="*/ 65 h 65"/>
                <a:gd name="T16" fmla="*/ 17 w 33"/>
                <a:gd name="T17" fmla="*/ 49 h 65"/>
                <a:gd name="T18" fmla="*/ 25 w 33"/>
                <a:gd name="T19" fmla="*/ 49 h 65"/>
                <a:gd name="T20" fmla="*/ 25 w 33"/>
                <a:gd name="T21" fmla="*/ 33 h 65"/>
                <a:gd name="T22" fmla="*/ 25 w 33"/>
                <a:gd name="T23" fmla="*/ 17 h 65"/>
                <a:gd name="T24" fmla="*/ 33 w 33"/>
                <a:gd name="T25" fmla="*/ 0 h 65"/>
                <a:gd name="T26" fmla="*/ 25 w 33"/>
                <a:gd name="T27" fmla="*/ 0 h 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65"/>
                <a:gd name="T44" fmla="*/ 33 w 33"/>
                <a:gd name="T45" fmla="*/ 65 h 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65">
                  <a:moveTo>
                    <a:pt x="25" y="0"/>
                  </a:moveTo>
                  <a:lnTo>
                    <a:pt x="17" y="0"/>
                  </a:lnTo>
                  <a:lnTo>
                    <a:pt x="17" y="8"/>
                  </a:lnTo>
                  <a:lnTo>
                    <a:pt x="8" y="25"/>
                  </a:lnTo>
                  <a:lnTo>
                    <a:pt x="0" y="41"/>
                  </a:lnTo>
                  <a:lnTo>
                    <a:pt x="8" y="49"/>
                  </a:lnTo>
                  <a:lnTo>
                    <a:pt x="8" y="57"/>
                  </a:lnTo>
                  <a:lnTo>
                    <a:pt x="17" y="65"/>
                  </a:lnTo>
                  <a:lnTo>
                    <a:pt x="17" y="49"/>
                  </a:lnTo>
                  <a:lnTo>
                    <a:pt x="25" y="49"/>
                  </a:lnTo>
                  <a:lnTo>
                    <a:pt x="25" y="33"/>
                  </a:lnTo>
                  <a:lnTo>
                    <a:pt x="25" y="17"/>
                  </a:lnTo>
                  <a:lnTo>
                    <a:pt x="33" y="0"/>
                  </a:lnTo>
                  <a:lnTo>
                    <a:pt x="25" y="0"/>
                  </a:lnTo>
                  <a:close/>
                </a:path>
              </a:pathLst>
            </a:custGeom>
            <a:solidFill>
              <a:srgbClr val="626469"/>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13" name="Freeform 65">
              <a:extLst>
                <a:ext uri="{FF2B5EF4-FFF2-40B4-BE49-F238E27FC236}">
                  <a16:creationId xmlns:a16="http://schemas.microsoft.com/office/drawing/2014/main" id="{48638657-427C-B0DF-DABE-65F1092AC7FD}"/>
                </a:ext>
              </a:extLst>
            </p:cNvPr>
            <p:cNvSpPr>
              <a:spLocks/>
            </p:cNvSpPr>
            <p:nvPr/>
          </p:nvSpPr>
          <p:spPr bwMode="auto">
            <a:xfrm>
              <a:off x="4091" y="1427"/>
              <a:ext cx="1003" cy="839"/>
            </a:xfrm>
            <a:custGeom>
              <a:avLst/>
              <a:gdLst>
                <a:gd name="T0" fmla="*/ 163 w 1003"/>
                <a:gd name="T1" fmla="*/ 236 h 839"/>
                <a:gd name="T2" fmla="*/ 114 w 1003"/>
                <a:gd name="T3" fmla="*/ 277 h 839"/>
                <a:gd name="T4" fmla="*/ 81 w 1003"/>
                <a:gd name="T5" fmla="*/ 318 h 839"/>
                <a:gd name="T6" fmla="*/ 65 w 1003"/>
                <a:gd name="T7" fmla="*/ 399 h 839"/>
                <a:gd name="T8" fmla="*/ 16 w 1003"/>
                <a:gd name="T9" fmla="*/ 415 h 839"/>
                <a:gd name="T10" fmla="*/ 24 w 1003"/>
                <a:gd name="T11" fmla="*/ 489 h 839"/>
                <a:gd name="T12" fmla="*/ 114 w 1003"/>
                <a:gd name="T13" fmla="*/ 554 h 839"/>
                <a:gd name="T14" fmla="*/ 98 w 1003"/>
                <a:gd name="T15" fmla="*/ 595 h 839"/>
                <a:gd name="T16" fmla="*/ 163 w 1003"/>
                <a:gd name="T17" fmla="*/ 627 h 839"/>
                <a:gd name="T18" fmla="*/ 302 w 1003"/>
                <a:gd name="T19" fmla="*/ 684 h 839"/>
                <a:gd name="T20" fmla="*/ 350 w 1003"/>
                <a:gd name="T21" fmla="*/ 693 h 839"/>
                <a:gd name="T22" fmla="*/ 432 w 1003"/>
                <a:gd name="T23" fmla="*/ 660 h 839"/>
                <a:gd name="T24" fmla="*/ 473 w 1003"/>
                <a:gd name="T25" fmla="*/ 717 h 839"/>
                <a:gd name="T26" fmla="*/ 473 w 1003"/>
                <a:gd name="T27" fmla="*/ 766 h 839"/>
                <a:gd name="T28" fmla="*/ 514 w 1003"/>
                <a:gd name="T29" fmla="*/ 782 h 839"/>
                <a:gd name="T30" fmla="*/ 546 w 1003"/>
                <a:gd name="T31" fmla="*/ 823 h 839"/>
                <a:gd name="T32" fmla="*/ 562 w 1003"/>
                <a:gd name="T33" fmla="*/ 782 h 839"/>
                <a:gd name="T34" fmla="*/ 644 w 1003"/>
                <a:gd name="T35" fmla="*/ 774 h 839"/>
                <a:gd name="T36" fmla="*/ 677 w 1003"/>
                <a:gd name="T37" fmla="*/ 823 h 839"/>
                <a:gd name="T38" fmla="*/ 709 w 1003"/>
                <a:gd name="T39" fmla="*/ 839 h 839"/>
                <a:gd name="T40" fmla="*/ 758 w 1003"/>
                <a:gd name="T41" fmla="*/ 790 h 839"/>
                <a:gd name="T42" fmla="*/ 815 w 1003"/>
                <a:gd name="T43" fmla="*/ 766 h 839"/>
                <a:gd name="T44" fmla="*/ 864 w 1003"/>
                <a:gd name="T45" fmla="*/ 693 h 839"/>
                <a:gd name="T46" fmla="*/ 864 w 1003"/>
                <a:gd name="T47" fmla="*/ 619 h 839"/>
                <a:gd name="T48" fmla="*/ 831 w 1003"/>
                <a:gd name="T49" fmla="*/ 530 h 839"/>
                <a:gd name="T50" fmla="*/ 856 w 1003"/>
                <a:gd name="T51" fmla="*/ 464 h 839"/>
                <a:gd name="T52" fmla="*/ 823 w 1003"/>
                <a:gd name="T53" fmla="*/ 448 h 839"/>
                <a:gd name="T54" fmla="*/ 791 w 1003"/>
                <a:gd name="T55" fmla="*/ 440 h 839"/>
                <a:gd name="T56" fmla="*/ 815 w 1003"/>
                <a:gd name="T57" fmla="*/ 375 h 839"/>
                <a:gd name="T58" fmla="*/ 848 w 1003"/>
                <a:gd name="T59" fmla="*/ 375 h 839"/>
                <a:gd name="T60" fmla="*/ 823 w 1003"/>
                <a:gd name="T61" fmla="*/ 415 h 839"/>
                <a:gd name="T62" fmla="*/ 880 w 1003"/>
                <a:gd name="T63" fmla="*/ 358 h 839"/>
                <a:gd name="T64" fmla="*/ 946 w 1003"/>
                <a:gd name="T65" fmla="*/ 293 h 839"/>
                <a:gd name="T66" fmla="*/ 962 w 1003"/>
                <a:gd name="T67" fmla="*/ 252 h 839"/>
                <a:gd name="T68" fmla="*/ 986 w 1003"/>
                <a:gd name="T69" fmla="*/ 187 h 839"/>
                <a:gd name="T70" fmla="*/ 962 w 1003"/>
                <a:gd name="T71" fmla="*/ 147 h 839"/>
                <a:gd name="T72" fmla="*/ 872 w 1003"/>
                <a:gd name="T73" fmla="*/ 98 h 839"/>
                <a:gd name="T74" fmla="*/ 758 w 1003"/>
                <a:gd name="T75" fmla="*/ 0 h 839"/>
                <a:gd name="T76" fmla="*/ 717 w 1003"/>
                <a:gd name="T77" fmla="*/ 49 h 839"/>
                <a:gd name="T78" fmla="*/ 677 w 1003"/>
                <a:gd name="T79" fmla="*/ 171 h 839"/>
                <a:gd name="T80" fmla="*/ 742 w 1003"/>
                <a:gd name="T81" fmla="*/ 187 h 839"/>
                <a:gd name="T82" fmla="*/ 685 w 1003"/>
                <a:gd name="T83" fmla="*/ 293 h 839"/>
                <a:gd name="T84" fmla="*/ 595 w 1003"/>
                <a:gd name="T85" fmla="*/ 350 h 839"/>
                <a:gd name="T86" fmla="*/ 391 w 1003"/>
                <a:gd name="T87" fmla="*/ 350 h 839"/>
                <a:gd name="T88" fmla="*/ 326 w 1003"/>
                <a:gd name="T89" fmla="*/ 301 h 839"/>
                <a:gd name="T90" fmla="*/ 269 w 1003"/>
                <a:gd name="T91" fmla="*/ 244 h 839"/>
                <a:gd name="T92" fmla="*/ 171 w 1003"/>
                <a:gd name="T93" fmla="*/ 204 h 8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03"/>
                <a:gd name="T142" fmla="*/ 0 h 839"/>
                <a:gd name="T143" fmla="*/ 1003 w 1003"/>
                <a:gd name="T144" fmla="*/ 839 h 83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03" h="839">
                  <a:moveTo>
                    <a:pt x="171" y="212"/>
                  </a:moveTo>
                  <a:lnTo>
                    <a:pt x="155" y="220"/>
                  </a:lnTo>
                  <a:lnTo>
                    <a:pt x="163" y="236"/>
                  </a:lnTo>
                  <a:lnTo>
                    <a:pt x="139" y="252"/>
                  </a:lnTo>
                  <a:lnTo>
                    <a:pt x="130" y="252"/>
                  </a:lnTo>
                  <a:lnTo>
                    <a:pt x="114" y="277"/>
                  </a:lnTo>
                  <a:lnTo>
                    <a:pt x="114" y="293"/>
                  </a:lnTo>
                  <a:lnTo>
                    <a:pt x="98" y="310"/>
                  </a:lnTo>
                  <a:lnTo>
                    <a:pt x="81" y="318"/>
                  </a:lnTo>
                  <a:lnTo>
                    <a:pt x="90" y="350"/>
                  </a:lnTo>
                  <a:lnTo>
                    <a:pt x="90" y="367"/>
                  </a:lnTo>
                  <a:lnTo>
                    <a:pt x="65" y="399"/>
                  </a:lnTo>
                  <a:lnTo>
                    <a:pt x="41" y="399"/>
                  </a:lnTo>
                  <a:lnTo>
                    <a:pt x="41" y="424"/>
                  </a:lnTo>
                  <a:lnTo>
                    <a:pt x="16" y="415"/>
                  </a:lnTo>
                  <a:lnTo>
                    <a:pt x="0" y="448"/>
                  </a:lnTo>
                  <a:lnTo>
                    <a:pt x="16" y="456"/>
                  </a:lnTo>
                  <a:lnTo>
                    <a:pt x="24" y="489"/>
                  </a:lnTo>
                  <a:lnTo>
                    <a:pt x="73" y="513"/>
                  </a:lnTo>
                  <a:lnTo>
                    <a:pt x="130" y="530"/>
                  </a:lnTo>
                  <a:lnTo>
                    <a:pt x="114" y="554"/>
                  </a:lnTo>
                  <a:lnTo>
                    <a:pt x="114" y="578"/>
                  </a:lnTo>
                  <a:lnTo>
                    <a:pt x="106" y="578"/>
                  </a:lnTo>
                  <a:lnTo>
                    <a:pt x="98" y="595"/>
                  </a:lnTo>
                  <a:lnTo>
                    <a:pt x="114" y="619"/>
                  </a:lnTo>
                  <a:lnTo>
                    <a:pt x="147" y="627"/>
                  </a:lnTo>
                  <a:lnTo>
                    <a:pt x="163" y="627"/>
                  </a:lnTo>
                  <a:lnTo>
                    <a:pt x="277" y="676"/>
                  </a:lnTo>
                  <a:lnTo>
                    <a:pt x="293" y="668"/>
                  </a:lnTo>
                  <a:lnTo>
                    <a:pt x="302" y="684"/>
                  </a:lnTo>
                  <a:lnTo>
                    <a:pt x="302" y="701"/>
                  </a:lnTo>
                  <a:lnTo>
                    <a:pt x="318" y="701"/>
                  </a:lnTo>
                  <a:lnTo>
                    <a:pt x="350" y="693"/>
                  </a:lnTo>
                  <a:lnTo>
                    <a:pt x="350" y="676"/>
                  </a:lnTo>
                  <a:lnTo>
                    <a:pt x="416" y="668"/>
                  </a:lnTo>
                  <a:lnTo>
                    <a:pt x="432" y="660"/>
                  </a:lnTo>
                  <a:lnTo>
                    <a:pt x="456" y="660"/>
                  </a:lnTo>
                  <a:lnTo>
                    <a:pt x="465" y="652"/>
                  </a:lnTo>
                  <a:lnTo>
                    <a:pt x="473" y="717"/>
                  </a:lnTo>
                  <a:lnTo>
                    <a:pt x="465" y="725"/>
                  </a:lnTo>
                  <a:lnTo>
                    <a:pt x="465" y="741"/>
                  </a:lnTo>
                  <a:lnTo>
                    <a:pt x="473" y="766"/>
                  </a:lnTo>
                  <a:lnTo>
                    <a:pt x="481" y="766"/>
                  </a:lnTo>
                  <a:lnTo>
                    <a:pt x="497" y="774"/>
                  </a:lnTo>
                  <a:lnTo>
                    <a:pt x="514" y="782"/>
                  </a:lnTo>
                  <a:lnTo>
                    <a:pt x="497" y="798"/>
                  </a:lnTo>
                  <a:lnTo>
                    <a:pt x="522" y="807"/>
                  </a:lnTo>
                  <a:lnTo>
                    <a:pt x="546" y="823"/>
                  </a:lnTo>
                  <a:lnTo>
                    <a:pt x="546" y="798"/>
                  </a:lnTo>
                  <a:lnTo>
                    <a:pt x="562" y="798"/>
                  </a:lnTo>
                  <a:lnTo>
                    <a:pt x="562" y="782"/>
                  </a:lnTo>
                  <a:lnTo>
                    <a:pt x="595" y="782"/>
                  </a:lnTo>
                  <a:lnTo>
                    <a:pt x="603" y="774"/>
                  </a:lnTo>
                  <a:lnTo>
                    <a:pt x="644" y="774"/>
                  </a:lnTo>
                  <a:lnTo>
                    <a:pt x="644" y="798"/>
                  </a:lnTo>
                  <a:lnTo>
                    <a:pt x="660" y="823"/>
                  </a:lnTo>
                  <a:lnTo>
                    <a:pt x="677" y="823"/>
                  </a:lnTo>
                  <a:lnTo>
                    <a:pt x="685" y="815"/>
                  </a:lnTo>
                  <a:lnTo>
                    <a:pt x="685" y="839"/>
                  </a:lnTo>
                  <a:lnTo>
                    <a:pt x="709" y="839"/>
                  </a:lnTo>
                  <a:lnTo>
                    <a:pt x="717" y="823"/>
                  </a:lnTo>
                  <a:lnTo>
                    <a:pt x="758" y="807"/>
                  </a:lnTo>
                  <a:lnTo>
                    <a:pt x="758" y="790"/>
                  </a:lnTo>
                  <a:lnTo>
                    <a:pt x="774" y="790"/>
                  </a:lnTo>
                  <a:lnTo>
                    <a:pt x="807" y="774"/>
                  </a:lnTo>
                  <a:lnTo>
                    <a:pt x="815" y="766"/>
                  </a:lnTo>
                  <a:lnTo>
                    <a:pt x="831" y="766"/>
                  </a:lnTo>
                  <a:lnTo>
                    <a:pt x="864" y="717"/>
                  </a:lnTo>
                  <a:lnTo>
                    <a:pt x="864" y="693"/>
                  </a:lnTo>
                  <a:lnTo>
                    <a:pt x="897" y="644"/>
                  </a:lnTo>
                  <a:lnTo>
                    <a:pt x="897" y="627"/>
                  </a:lnTo>
                  <a:lnTo>
                    <a:pt x="864" y="619"/>
                  </a:lnTo>
                  <a:lnTo>
                    <a:pt x="888" y="587"/>
                  </a:lnTo>
                  <a:lnTo>
                    <a:pt x="848" y="546"/>
                  </a:lnTo>
                  <a:lnTo>
                    <a:pt x="831" y="530"/>
                  </a:lnTo>
                  <a:lnTo>
                    <a:pt x="823" y="513"/>
                  </a:lnTo>
                  <a:lnTo>
                    <a:pt x="831" y="481"/>
                  </a:lnTo>
                  <a:lnTo>
                    <a:pt x="856" y="464"/>
                  </a:lnTo>
                  <a:lnTo>
                    <a:pt x="880" y="464"/>
                  </a:lnTo>
                  <a:lnTo>
                    <a:pt x="880" y="448"/>
                  </a:lnTo>
                  <a:lnTo>
                    <a:pt x="823" y="448"/>
                  </a:lnTo>
                  <a:lnTo>
                    <a:pt x="807" y="464"/>
                  </a:lnTo>
                  <a:lnTo>
                    <a:pt x="799" y="440"/>
                  </a:lnTo>
                  <a:lnTo>
                    <a:pt x="791" y="440"/>
                  </a:lnTo>
                  <a:lnTo>
                    <a:pt x="774" y="432"/>
                  </a:lnTo>
                  <a:lnTo>
                    <a:pt x="774" y="415"/>
                  </a:lnTo>
                  <a:lnTo>
                    <a:pt x="815" y="375"/>
                  </a:lnTo>
                  <a:lnTo>
                    <a:pt x="823" y="358"/>
                  </a:lnTo>
                  <a:lnTo>
                    <a:pt x="848" y="358"/>
                  </a:lnTo>
                  <a:lnTo>
                    <a:pt x="848" y="375"/>
                  </a:lnTo>
                  <a:lnTo>
                    <a:pt x="840" y="391"/>
                  </a:lnTo>
                  <a:lnTo>
                    <a:pt x="840" y="399"/>
                  </a:lnTo>
                  <a:lnTo>
                    <a:pt x="823" y="415"/>
                  </a:lnTo>
                  <a:lnTo>
                    <a:pt x="840" y="424"/>
                  </a:lnTo>
                  <a:lnTo>
                    <a:pt x="880" y="375"/>
                  </a:lnTo>
                  <a:lnTo>
                    <a:pt x="880" y="358"/>
                  </a:lnTo>
                  <a:lnTo>
                    <a:pt x="929" y="326"/>
                  </a:lnTo>
                  <a:lnTo>
                    <a:pt x="929" y="301"/>
                  </a:lnTo>
                  <a:lnTo>
                    <a:pt x="946" y="293"/>
                  </a:lnTo>
                  <a:lnTo>
                    <a:pt x="954" y="301"/>
                  </a:lnTo>
                  <a:lnTo>
                    <a:pt x="970" y="285"/>
                  </a:lnTo>
                  <a:lnTo>
                    <a:pt x="962" y="252"/>
                  </a:lnTo>
                  <a:lnTo>
                    <a:pt x="970" y="228"/>
                  </a:lnTo>
                  <a:lnTo>
                    <a:pt x="986" y="228"/>
                  </a:lnTo>
                  <a:lnTo>
                    <a:pt x="986" y="187"/>
                  </a:lnTo>
                  <a:lnTo>
                    <a:pt x="1003" y="155"/>
                  </a:lnTo>
                  <a:lnTo>
                    <a:pt x="986" y="130"/>
                  </a:lnTo>
                  <a:lnTo>
                    <a:pt x="962" y="147"/>
                  </a:lnTo>
                  <a:lnTo>
                    <a:pt x="937" y="147"/>
                  </a:lnTo>
                  <a:lnTo>
                    <a:pt x="913" y="114"/>
                  </a:lnTo>
                  <a:lnTo>
                    <a:pt x="872" y="98"/>
                  </a:lnTo>
                  <a:lnTo>
                    <a:pt x="815" y="8"/>
                  </a:lnTo>
                  <a:lnTo>
                    <a:pt x="774" y="8"/>
                  </a:lnTo>
                  <a:lnTo>
                    <a:pt x="758" y="0"/>
                  </a:lnTo>
                  <a:lnTo>
                    <a:pt x="709" y="8"/>
                  </a:lnTo>
                  <a:lnTo>
                    <a:pt x="701" y="32"/>
                  </a:lnTo>
                  <a:lnTo>
                    <a:pt x="717" y="49"/>
                  </a:lnTo>
                  <a:lnTo>
                    <a:pt x="701" y="122"/>
                  </a:lnTo>
                  <a:lnTo>
                    <a:pt x="677" y="130"/>
                  </a:lnTo>
                  <a:lnTo>
                    <a:pt x="677" y="171"/>
                  </a:lnTo>
                  <a:lnTo>
                    <a:pt x="701" y="187"/>
                  </a:lnTo>
                  <a:lnTo>
                    <a:pt x="709" y="171"/>
                  </a:lnTo>
                  <a:lnTo>
                    <a:pt x="742" y="187"/>
                  </a:lnTo>
                  <a:lnTo>
                    <a:pt x="742" y="212"/>
                  </a:lnTo>
                  <a:lnTo>
                    <a:pt x="701" y="220"/>
                  </a:lnTo>
                  <a:lnTo>
                    <a:pt x="685" y="293"/>
                  </a:lnTo>
                  <a:lnTo>
                    <a:pt x="668" y="285"/>
                  </a:lnTo>
                  <a:lnTo>
                    <a:pt x="628" y="310"/>
                  </a:lnTo>
                  <a:lnTo>
                    <a:pt x="595" y="350"/>
                  </a:lnTo>
                  <a:lnTo>
                    <a:pt x="514" y="367"/>
                  </a:lnTo>
                  <a:lnTo>
                    <a:pt x="416" y="326"/>
                  </a:lnTo>
                  <a:lnTo>
                    <a:pt x="391" y="350"/>
                  </a:lnTo>
                  <a:lnTo>
                    <a:pt x="350" y="350"/>
                  </a:lnTo>
                  <a:lnTo>
                    <a:pt x="310" y="318"/>
                  </a:lnTo>
                  <a:lnTo>
                    <a:pt x="326" y="301"/>
                  </a:lnTo>
                  <a:lnTo>
                    <a:pt x="318" y="285"/>
                  </a:lnTo>
                  <a:lnTo>
                    <a:pt x="285" y="285"/>
                  </a:lnTo>
                  <a:lnTo>
                    <a:pt x="269" y="244"/>
                  </a:lnTo>
                  <a:lnTo>
                    <a:pt x="196" y="220"/>
                  </a:lnTo>
                  <a:lnTo>
                    <a:pt x="196" y="204"/>
                  </a:lnTo>
                  <a:lnTo>
                    <a:pt x="171" y="204"/>
                  </a:lnTo>
                  <a:lnTo>
                    <a:pt x="171" y="212"/>
                  </a:lnTo>
                  <a:close/>
                </a:path>
              </a:pathLst>
            </a:custGeom>
            <a:solidFill>
              <a:srgbClr val="626469"/>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grpSp>
      <p:grpSp>
        <p:nvGrpSpPr>
          <p:cNvPr id="46091" name="Group 66">
            <a:extLst>
              <a:ext uri="{FF2B5EF4-FFF2-40B4-BE49-F238E27FC236}">
                <a16:creationId xmlns:a16="http://schemas.microsoft.com/office/drawing/2014/main" id="{8CE9FC62-9605-531B-FCDF-431B4E027D1C}"/>
              </a:ext>
            </a:extLst>
          </p:cNvPr>
          <p:cNvGrpSpPr>
            <a:grpSpLocks/>
          </p:cNvGrpSpPr>
          <p:nvPr/>
        </p:nvGrpSpPr>
        <p:grpSpPr bwMode="auto">
          <a:xfrm>
            <a:off x="7427913" y="2119313"/>
            <a:ext cx="492125" cy="431800"/>
            <a:chOff x="4971" y="1639"/>
            <a:chExt cx="367" cy="375"/>
          </a:xfrm>
        </p:grpSpPr>
        <p:sp>
          <p:nvSpPr>
            <p:cNvPr id="815" name="Freeform 67">
              <a:extLst>
                <a:ext uri="{FF2B5EF4-FFF2-40B4-BE49-F238E27FC236}">
                  <a16:creationId xmlns:a16="http://schemas.microsoft.com/office/drawing/2014/main" id="{EB99EBCB-B9E8-1261-A1F6-B168DAB6CE96}"/>
                </a:ext>
              </a:extLst>
            </p:cNvPr>
            <p:cNvSpPr>
              <a:spLocks/>
            </p:cNvSpPr>
            <p:nvPr/>
          </p:nvSpPr>
          <p:spPr bwMode="auto">
            <a:xfrm>
              <a:off x="4971" y="1720"/>
              <a:ext cx="90" cy="131"/>
            </a:xfrm>
            <a:custGeom>
              <a:avLst/>
              <a:gdLst>
                <a:gd name="T0" fmla="*/ 0 w 90"/>
                <a:gd name="T1" fmla="*/ 82 h 131"/>
                <a:gd name="T2" fmla="*/ 0 w 90"/>
                <a:gd name="T3" fmla="*/ 65 h 131"/>
                <a:gd name="T4" fmla="*/ 49 w 90"/>
                <a:gd name="T5" fmla="*/ 33 h 131"/>
                <a:gd name="T6" fmla="*/ 49 w 90"/>
                <a:gd name="T7" fmla="*/ 8 h 131"/>
                <a:gd name="T8" fmla="*/ 66 w 90"/>
                <a:gd name="T9" fmla="*/ 0 h 131"/>
                <a:gd name="T10" fmla="*/ 74 w 90"/>
                <a:gd name="T11" fmla="*/ 8 h 131"/>
                <a:gd name="T12" fmla="*/ 90 w 90"/>
                <a:gd name="T13" fmla="*/ 25 h 131"/>
                <a:gd name="T14" fmla="*/ 90 w 90"/>
                <a:gd name="T15" fmla="*/ 74 h 131"/>
                <a:gd name="T16" fmla="*/ 74 w 90"/>
                <a:gd name="T17" fmla="*/ 98 h 131"/>
                <a:gd name="T18" fmla="*/ 82 w 90"/>
                <a:gd name="T19" fmla="*/ 106 h 131"/>
                <a:gd name="T20" fmla="*/ 90 w 90"/>
                <a:gd name="T21" fmla="*/ 106 h 131"/>
                <a:gd name="T22" fmla="*/ 90 w 90"/>
                <a:gd name="T23" fmla="*/ 122 h 131"/>
                <a:gd name="T24" fmla="*/ 74 w 90"/>
                <a:gd name="T25" fmla="*/ 122 h 131"/>
                <a:gd name="T26" fmla="*/ 25 w 90"/>
                <a:gd name="T27" fmla="*/ 131 h 131"/>
                <a:gd name="T28" fmla="*/ 33 w 90"/>
                <a:gd name="T29" fmla="*/ 98 h 131"/>
                <a:gd name="T30" fmla="*/ 0 w 90"/>
                <a:gd name="T31" fmla="*/ 82 h 1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131"/>
                <a:gd name="T50" fmla="*/ 90 w 90"/>
                <a:gd name="T51" fmla="*/ 131 h 1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131">
                  <a:moveTo>
                    <a:pt x="0" y="82"/>
                  </a:moveTo>
                  <a:lnTo>
                    <a:pt x="0" y="65"/>
                  </a:lnTo>
                  <a:lnTo>
                    <a:pt x="49" y="33"/>
                  </a:lnTo>
                  <a:lnTo>
                    <a:pt x="49" y="8"/>
                  </a:lnTo>
                  <a:lnTo>
                    <a:pt x="66" y="0"/>
                  </a:lnTo>
                  <a:lnTo>
                    <a:pt x="74" y="8"/>
                  </a:lnTo>
                  <a:lnTo>
                    <a:pt x="90" y="25"/>
                  </a:lnTo>
                  <a:lnTo>
                    <a:pt x="90" y="74"/>
                  </a:lnTo>
                  <a:lnTo>
                    <a:pt x="74" y="98"/>
                  </a:lnTo>
                  <a:lnTo>
                    <a:pt x="82" y="106"/>
                  </a:lnTo>
                  <a:lnTo>
                    <a:pt x="90" y="106"/>
                  </a:lnTo>
                  <a:lnTo>
                    <a:pt x="90" y="122"/>
                  </a:lnTo>
                  <a:lnTo>
                    <a:pt x="74" y="122"/>
                  </a:lnTo>
                  <a:lnTo>
                    <a:pt x="25" y="131"/>
                  </a:lnTo>
                  <a:lnTo>
                    <a:pt x="33" y="98"/>
                  </a:lnTo>
                  <a:lnTo>
                    <a:pt x="0" y="82"/>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16" name="Freeform 68">
              <a:extLst>
                <a:ext uri="{FF2B5EF4-FFF2-40B4-BE49-F238E27FC236}">
                  <a16:creationId xmlns:a16="http://schemas.microsoft.com/office/drawing/2014/main" id="{FB6856FE-5D56-8577-74DB-9D247C1B89D3}"/>
                </a:ext>
              </a:extLst>
            </p:cNvPr>
            <p:cNvSpPr>
              <a:spLocks/>
            </p:cNvSpPr>
            <p:nvPr/>
          </p:nvSpPr>
          <p:spPr bwMode="auto">
            <a:xfrm>
              <a:off x="4996" y="1842"/>
              <a:ext cx="98" cy="106"/>
            </a:xfrm>
            <a:custGeom>
              <a:avLst/>
              <a:gdLst>
                <a:gd name="T0" fmla="*/ 65 w 98"/>
                <a:gd name="T1" fmla="*/ 0 h 106"/>
                <a:gd name="T2" fmla="*/ 49 w 98"/>
                <a:gd name="T3" fmla="*/ 0 h 106"/>
                <a:gd name="T4" fmla="*/ 0 w 98"/>
                <a:gd name="T5" fmla="*/ 9 h 106"/>
                <a:gd name="T6" fmla="*/ 8 w 98"/>
                <a:gd name="T7" fmla="*/ 33 h 106"/>
                <a:gd name="T8" fmla="*/ 24 w 98"/>
                <a:gd name="T9" fmla="*/ 25 h 106"/>
                <a:gd name="T10" fmla="*/ 41 w 98"/>
                <a:gd name="T11" fmla="*/ 33 h 106"/>
                <a:gd name="T12" fmla="*/ 32 w 98"/>
                <a:gd name="T13" fmla="*/ 49 h 106"/>
                <a:gd name="T14" fmla="*/ 49 w 98"/>
                <a:gd name="T15" fmla="*/ 74 h 106"/>
                <a:gd name="T16" fmla="*/ 41 w 98"/>
                <a:gd name="T17" fmla="*/ 106 h 106"/>
                <a:gd name="T18" fmla="*/ 65 w 98"/>
                <a:gd name="T19" fmla="*/ 106 h 106"/>
                <a:gd name="T20" fmla="*/ 73 w 98"/>
                <a:gd name="T21" fmla="*/ 90 h 106"/>
                <a:gd name="T22" fmla="*/ 89 w 98"/>
                <a:gd name="T23" fmla="*/ 106 h 106"/>
                <a:gd name="T24" fmla="*/ 98 w 98"/>
                <a:gd name="T25" fmla="*/ 90 h 106"/>
                <a:gd name="T26" fmla="*/ 98 w 98"/>
                <a:gd name="T27" fmla="*/ 82 h 106"/>
                <a:gd name="T28" fmla="*/ 98 w 98"/>
                <a:gd name="T29" fmla="*/ 41 h 106"/>
                <a:gd name="T30" fmla="*/ 65 w 98"/>
                <a:gd name="T31" fmla="*/ 0 h 1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8"/>
                <a:gd name="T49" fmla="*/ 0 h 106"/>
                <a:gd name="T50" fmla="*/ 98 w 98"/>
                <a:gd name="T51" fmla="*/ 106 h 1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8" h="106">
                  <a:moveTo>
                    <a:pt x="65" y="0"/>
                  </a:moveTo>
                  <a:lnTo>
                    <a:pt x="49" y="0"/>
                  </a:lnTo>
                  <a:lnTo>
                    <a:pt x="0" y="9"/>
                  </a:lnTo>
                  <a:lnTo>
                    <a:pt x="8" y="33"/>
                  </a:lnTo>
                  <a:lnTo>
                    <a:pt x="24" y="25"/>
                  </a:lnTo>
                  <a:lnTo>
                    <a:pt x="41" y="33"/>
                  </a:lnTo>
                  <a:lnTo>
                    <a:pt x="32" y="49"/>
                  </a:lnTo>
                  <a:lnTo>
                    <a:pt x="49" y="74"/>
                  </a:lnTo>
                  <a:lnTo>
                    <a:pt x="41" y="106"/>
                  </a:lnTo>
                  <a:lnTo>
                    <a:pt x="65" y="106"/>
                  </a:lnTo>
                  <a:lnTo>
                    <a:pt x="73" y="90"/>
                  </a:lnTo>
                  <a:lnTo>
                    <a:pt x="89" y="106"/>
                  </a:lnTo>
                  <a:lnTo>
                    <a:pt x="98" y="90"/>
                  </a:lnTo>
                  <a:lnTo>
                    <a:pt x="98" y="82"/>
                  </a:lnTo>
                  <a:lnTo>
                    <a:pt x="98" y="41"/>
                  </a:lnTo>
                  <a:lnTo>
                    <a:pt x="65" y="0"/>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17" name="Freeform 69">
              <a:extLst>
                <a:ext uri="{FF2B5EF4-FFF2-40B4-BE49-F238E27FC236}">
                  <a16:creationId xmlns:a16="http://schemas.microsoft.com/office/drawing/2014/main" id="{B1A11114-2C02-0E9C-E756-6BD72F599DF3}"/>
                </a:ext>
              </a:extLst>
            </p:cNvPr>
            <p:cNvSpPr>
              <a:spLocks/>
            </p:cNvSpPr>
            <p:nvPr/>
          </p:nvSpPr>
          <p:spPr bwMode="auto">
            <a:xfrm>
              <a:off x="5102" y="1948"/>
              <a:ext cx="57" cy="66"/>
            </a:xfrm>
            <a:custGeom>
              <a:avLst/>
              <a:gdLst>
                <a:gd name="T0" fmla="*/ 0 w 57"/>
                <a:gd name="T1" fmla="*/ 9 h 66"/>
                <a:gd name="T2" fmla="*/ 0 w 57"/>
                <a:gd name="T3" fmla="*/ 33 h 66"/>
                <a:gd name="T4" fmla="*/ 16 w 57"/>
                <a:gd name="T5" fmla="*/ 25 h 66"/>
                <a:gd name="T6" fmla="*/ 24 w 57"/>
                <a:gd name="T7" fmla="*/ 66 h 66"/>
                <a:gd name="T8" fmla="*/ 41 w 57"/>
                <a:gd name="T9" fmla="*/ 66 h 66"/>
                <a:gd name="T10" fmla="*/ 57 w 57"/>
                <a:gd name="T11" fmla="*/ 33 h 66"/>
                <a:gd name="T12" fmla="*/ 49 w 57"/>
                <a:gd name="T13" fmla="*/ 17 h 66"/>
                <a:gd name="T14" fmla="*/ 24 w 57"/>
                <a:gd name="T15" fmla="*/ 0 h 66"/>
                <a:gd name="T16" fmla="*/ 16 w 57"/>
                <a:gd name="T17" fmla="*/ 9 h 66"/>
                <a:gd name="T18" fmla="*/ 0 w 57"/>
                <a:gd name="T19" fmla="*/ 9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66"/>
                <a:gd name="T32" fmla="*/ 57 w 57"/>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66">
                  <a:moveTo>
                    <a:pt x="0" y="9"/>
                  </a:moveTo>
                  <a:lnTo>
                    <a:pt x="0" y="33"/>
                  </a:lnTo>
                  <a:lnTo>
                    <a:pt x="16" y="25"/>
                  </a:lnTo>
                  <a:lnTo>
                    <a:pt x="24" y="66"/>
                  </a:lnTo>
                  <a:lnTo>
                    <a:pt x="41" y="66"/>
                  </a:lnTo>
                  <a:lnTo>
                    <a:pt x="57" y="33"/>
                  </a:lnTo>
                  <a:lnTo>
                    <a:pt x="49" y="17"/>
                  </a:lnTo>
                  <a:lnTo>
                    <a:pt x="24" y="0"/>
                  </a:lnTo>
                  <a:lnTo>
                    <a:pt x="16" y="9"/>
                  </a:lnTo>
                  <a:lnTo>
                    <a:pt x="0" y="9"/>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18" name="Freeform 70">
              <a:extLst>
                <a:ext uri="{FF2B5EF4-FFF2-40B4-BE49-F238E27FC236}">
                  <a16:creationId xmlns:a16="http://schemas.microsoft.com/office/drawing/2014/main" id="{48EFDC06-1F30-D67B-D407-07D3C57C6F09}"/>
                </a:ext>
              </a:extLst>
            </p:cNvPr>
            <p:cNvSpPr>
              <a:spLocks/>
            </p:cNvSpPr>
            <p:nvPr/>
          </p:nvSpPr>
          <p:spPr bwMode="auto">
            <a:xfrm>
              <a:off x="5134" y="1753"/>
              <a:ext cx="172" cy="204"/>
            </a:xfrm>
            <a:custGeom>
              <a:avLst/>
              <a:gdLst>
                <a:gd name="T0" fmla="*/ 0 w 172"/>
                <a:gd name="T1" fmla="*/ 179 h 204"/>
                <a:gd name="T2" fmla="*/ 9 w 172"/>
                <a:gd name="T3" fmla="*/ 195 h 204"/>
                <a:gd name="T4" fmla="*/ 33 w 172"/>
                <a:gd name="T5" fmla="*/ 187 h 204"/>
                <a:gd name="T6" fmla="*/ 66 w 172"/>
                <a:gd name="T7" fmla="*/ 179 h 204"/>
                <a:gd name="T8" fmla="*/ 82 w 172"/>
                <a:gd name="T9" fmla="*/ 187 h 204"/>
                <a:gd name="T10" fmla="*/ 74 w 172"/>
                <a:gd name="T11" fmla="*/ 204 h 204"/>
                <a:gd name="T12" fmla="*/ 90 w 172"/>
                <a:gd name="T13" fmla="*/ 204 h 204"/>
                <a:gd name="T14" fmla="*/ 98 w 172"/>
                <a:gd name="T15" fmla="*/ 171 h 204"/>
                <a:gd name="T16" fmla="*/ 123 w 172"/>
                <a:gd name="T17" fmla="*/ 171 h 204"/>
                <a:gd name="T18" fmla="*/ 131 w 172"/>
                <a:gd name="T19" fmla="*/ 179 h 204"/>
                <a:gd name="T20" fmla="*/ 139 w 172"/>
                <a:gd name="T21" fmla="*/ 171 h 204"/>
                <a:gd name="T22" fmla="*/ 139 w 172"/>
                <a:gd name="T23" fmla="*/ 155 h 204"/>
                <a:gd name="T24" fmla="*/ 147 w 172"/>
                <a:gd name="T25" fmla="*/ 146 h 204"/>
                <a:gd name="T26" fmla="*/ 147 w 172"/>
                <a:gd name="T27" fmla="*/ 163 h 204"/>
                <a:gd name="T28" fmla="*/ 172 w 172"/>
                <a:gd name="T29" fmla="*/ 138 h 204"/>
                <a:gd name="T30" fmla="*/ 155 w 172"/>
                <a:gd name="T31" fmla="*/ 122 h 204"/>
                <a:gd name="T32" fmla="*/ 155 w 172"/>
                <a:gd name="T33" fmla="*/ 89 h 204"/>
                <a:gd name="T34" fmla="*/ 155 w 172"/>
                <a:gd name="T35" fmla="*/ 73 h 204"/>
                <a:gd name="T36" fmla="*/ 163 w 172"/>
                <a:gd name="T37" fmla="*/ 65 h 204"/>
                <a:gd name="T38" fmla="*/ 163 w 172"/>
                <a:gd name="T39" fmla="*/ 32 h 204"/>
                <a:gd name="T40" fmla="*/ 147 w 172"/>
                <a:gd name="T41" fmla="*/ 16 h 204"/>
                <a:gd name="T42" fmla="*/ 139 w 172"/>
                <a:gd name="T43" fmla="*/ 0 h 204"/>
                <a:gd name="T44" fmla="*/ 131 w 172"/>
                <a:gd name="T45" fmla="*/ 8 h 204"/>
                <a:gd name="T46" fmla="*/ 114 w 172"/>
                <a:gd name="T47" fmla="*/ 0 h 204"/>
                <a:gd name="T48" fmla="*/ 114 w 172"/>
                <a:gd name="T49" fmla="*/ 8 h 204"/>
                <a:gd name="T50" fmla="*/ 114 w 172"/>
                <a:gd name="T51" fmla="*/ 41 h 204"/>
                <a:gd name="T52" fmla="*/ 114 w 172"/>
                <a:gd name="T53" fmla="*/ 89 h 204"/>
                <a:gd name="T54" fmla="*/ 98 w 172"/>
                <a:gd name="T55" fmla="*/ 114 h 204"/>
                <a:gd name="T56" fmla="*/ 90 w 172"/>
                <a:gd name="T57" fmla="*/ 106 h 204"/>
                <a:gd name="T58" fmla="*/ 74 w 172"/>
                <a:gd name="T59" fmla="*/ 114 h 204"/>
                <a:gd name="T60" fmla="*/ 74 w 172"/>
                <a:gd name="T61" fmla="*/ 138 h 204"/>
                <a:gd name="T62" fmla="*/ 66 w 172"/>
                <a:gd name="T63" fmla="*/ 146 h 204"/>
                <a:gd name="T64" fmla="*/ 57 w 172"/>
                <a:gd name="T65" fmla="*/ 138 h 204"/>
                <a:gd name="T66" fmla="*/ 33 w 172"/>
                <a:gd name="T67" fmla="*/ 155 h 204"/>
                <a:gd name="T68" fmla="*/ 17 w 172"/>
                <a:gd name="T69" fmla="*/ 155 h 204"/>
                <a:gd name="T70" fmla="*/ 9 w 172"/>
                <a:gd name="T71" fmla="*/ 163 h 204"/>
                <a:gd name="T72" fmla="*/ 9 w 172"/>
                <a:gd name="T73" fmla="*/ 179 h 204"/>
                <a:gd name="T74" fmla="*/ 0 w 172"/>
                <a:gd name="T75" fmla="*/ 179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2"/>
                <a:gd name="T115" fmla="*/ 0 h 204"/>
                <a:gd name="T116" fmla="*/ 172 w 172"/>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2" h="204">
                  <a:moveTo>
                    <a:pt x="0" y="179"/>
                  </a:moveTo>
                  <a:lnTo>
                    <a:pt x="9" y="195"/>
                  </a:lnTo>
                  <a:lnTo>
                    <a:pt x="33" y="187"/>
                  </a:lnTo>
                  <a:lnTo>
                    <a:pt x="66" y="179"/>
                  </a:lnTo>
                  <a:lnTo>
                    <a:pt x="82" y="187"/>
                  </a:lnTo>
                  <a:lnTo>
                    <a:pt x="74" y="204"/>
                  </a:lnTo>
                  <a:lnTo>
                    <a:pt x="90" y="204"/>
                  </a:lnTo>
                  <a:lnTo>
                    <a:pt x="98" y="171"/>
                  </a:lnTo>
                  <a:lnTo>
                    <a:pt x="123" y="171"/>
                  </a:lnTo>
                  <a:lnTo>
                    <a:pt x="131" y="179"/>
                  </a:lnTo>
                  <a:lnTo>
                    <a:pt x="139" y="171"/>
                  </a:lnTo>
                  <a:lnTo>
                    <a:pt x="139" y="155"/>
                  </a:lnTo>
                  <a:lnTo>
                    <a:pt x="147" y="146"/>
                  </a:lnTo>
                  <a:lnTo>
                    <a:pt x="147" y="163"/>
                  </a:lnTo>
                  <a:lnTo>
                    <a:pt x="172" y="138"/>
                  </a:lnTo>
                  <a:lnTo>
                    <a:pt x="155" y="122"/>
                  </a:lnTo>
                  <a:lnTo>
                    <a:pt x="155" y="89"/>
                  </a:lnTo>
                  <a:lnTo>
                    <a:pt x="155" y="73"/>
                  </a:lnTo>
                  <a:lnTo>
                    <a:pt x="163" y="65"/>
                  </a:lnTo>
                  <a:lnTo>
                    <a:pt x="163" y="32"/>
                  </a:lnTo>
                  <a:lnTo>
                    <a:pt x="147" y="16"/>
                  </a:lnTo>
                  <a:lnTo>
                    <a:pt x="139" y="0"/>
                  </a:lnTo>
                  <a:lnTo>
                    <a:pt x="131" y="8"/>
                  </a:lnTo>
                  <a:lnTo>
                    <a:pt x="114" y="0"/>
                  </a:lnTo>
                  <a:lnTo>
                    <a:pt x="114" y="8"/>
                  </a:lnTo>
                  <a:lnTo>
                    <a:pt x="114" y="41"/>
                  </a:lnTo>
                  <a:lnTo>
                    <a:pt x="114" y="89"/>
                  </a:lnTo>
                  <a:lnTo>
                    <a:pt x="98" y="114"/>
                  </a:lnTo>
                  <a:lnTo>
                    <a:pt x="90" y="106"/>
                  </a:lnTo>
                  <a:lnTo>
                    <a:pt x="74" y="114"/>
                  </a:lnTo>
                  <a:lnTo>
                    <a:pt x="74" y="138"/>
                  </a:lnTo>
                  <a:lnTo>
                    <a:pt x="66" y="146"/>
                  </a:lnTo>
                  <a:lnTo>
                    <a:pt x="57" y="138"/>
                  </a:lnTo>
                  <a:lnTo>
                    <a:pt x="33" y="155"/>
                  </a:lnTo>
                  <a:lnTo>
                    <a:pt x="17" y="155"/>
                  </a:lnTo>
                  <a:lnTo>
                    <a:pt x="9" y="163"/>
                  </a:lnTo>
                  <a:lnTo>
                    <a:pt x="9" y="179"/>
                  </a:lnTo>
                  <a:lnTo>
                    <a:pt x="0" y="179"/>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19" name="Freeform 71">
              <a:extLst>
                <a:ext uri="{FF2B5EF4-FFF2-40B4-BE49-F238E27FC236}">
                  <a16:creationId xmlns:a16="http://schemas.microsoft.com/office/drawing/2014/main" id="{832DECEC-3435-A25D-C7E4-2375C2DE3DDF}"/>
                </a:ext>
              </a:extLst>
            </p:cNvPr>
            <p:cNvSpPr>
              <a:spLocks/>
            </p:cNvSpPr>
            <p:nvPr/>
          </p:nvSpPr>
          <p:spPr bwMode="auto">
            <a:xfrm>
              <a:off x="5168" y="1948"/>
              <a:ext cx="26" cy="33"/>
            </a:xfrm>
            <a:custGeom>
              <a:avLst/>
              <a:gdLst>
                <a:gd name="T0" fmla="*/ 0 w 24"/>
                <a:gd name="T1" fmla="*/ 9 h 33"/>
                <a:gd name="T2" fmla="*/ 0 w 24"/>
                <a:gd name="T3" fmla="*/ 25 h 33"/>
                <a:gd name="T4" fmla="*/ 8 w 24"/>
                <a:gd name="T5" fmla="*/ 33 h 33"/>
                <a:gd name="T6" fmla="*/ 8 w 24"/>
                <a:gd name="T7" fmla="*/ 17 h 33"/>
                <a:gd name="T8" fmla="*/ 24 w 24"/>
                <a:gd name="T9" fmla="*/ 17 h 33"/>
                <a:gd name="T10" fmla="*/ 16 w 24"/>
                <a:gd name="T11" fmla="*/ 0 h 33"/>
                <a:gd name="T12" fmla="*/ 0 w 24"/>
                <a:gd name="T13" fmla="*/ 9 h 33"/>
                <a:gd name="T14" fmla="*/ 0 60000 65536"/>
                <a:gd name="T15" fmla="*/ 0 60000 65536"/>
                <a:gd name="T16" fmla="*/ 0 60000 65536"/>
                <a:gd name="T17" fmla="*/ 0 60000 65536"/>
                <a:gd name="T18" fmla="*/ 0 60000 65536"/>
                <a:gd name="T19" fmla="*/ 0 60000 65536"/>
                <a:gd name="T20" fmla="*/ 0 60000 65536"/>
                <a:gd name="T21" fmla="*/ 0 w 24"/>
                <a:gd name="T22" fmla="*/ 0 h 33"/>
                <a:gd name="T23" fmla="*/ 24 w 24"/>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3">
                  <a:moveTo>
                    <a:pt x="0" y="9"/>
                  </a:moveTo>
                  <a:lnTo>
                    <a:pt x="0" y="25"/>
                  </a:lnTo>
                  <a:lnTo>
                    <a:pt x="8" y="33"/>
                  </a:lnTo>
                  <a:lnTo>
                    <a:pt x="8" y="17"/>
                  </a:lnTo>
                  <a:lnTo>
                    <a:pt x="24" y="17"/>
                  </a:lnTo>
                  <a:lnTo>
                    <a:pt x="16" y="0"/>
                  </a:lnTo>
                  <a:lnTo>
                    <a:pt x="0" y="9"/>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20" name="Freeform 72">
              <a:extLst>
                <a:ext uri="{FF2B5EF4-FFF2-40B4-BE49-F238E27FC236}">
                  <a16:creationId xmlns:a16="http://schemas.microsoft.com/office/drawing/2014/main" id="{CF9409AA-5F80-4680-75F5-0CCD90092B60}"/>
                </a:ext>
              </a:extLst>
            </p:cNvPr>
            <p:cNvSpPr>
              <a:spLocks/>
            </p:cNvSpPr>
            <p:nvPr/>
          </p:nvSpPr>
          <p:spPr bwMode="auto">
            <a:xfrm>
              <a:off x="5231" y="1639"/>
              <a:ext cx="107" cy="114"/>
            </a:xfrm>
            <a:custGeom>
              <a:avLst/>
              <a:gdLst>
                <a:gd name="T0" fmla="*/ 16 w 106"/>
                <a:gd name="T1" fmla="*/ 0 h 114"/>
                <a:gd name="T2" fmla="*/ 25 w 106"/>
                <a:gd name="T3" fmla="*/ 0 h 114"/>
                <a:gd name="T4" fmla="*/ 65 w 106"/>
                <a:gd name="T5" fmla="*/ 40 h 114"/>
                <a:gd name="T6" fmla="*/ 74 w 106"/>
                <a:gd name="T7" fmla="*/ 8 h 114"/>
                <a:gd name="T8" fmla="*/ 90 w 106"/>
                <a:gd name="T9" fmla="*/ 32 h 114"/>
                <a:gd name="T10" fmla="*/ 106 w 106"/>
                <a:gd name="T11" fmla="*/ 40 h 114"/>
                <a:gd name="T12" fmla="*/ 106 w 106"/>
                <a:gd name="T13" fmla="*/ 57 h 114"/>
                <a:gd name="T14" fmla="*/ 74 w 106"/>
                <a:gd name="T15" fmla="*/ 57 h 114"/>
                <a:gd name="T16" fmla="*/ 65 w 106"/>
                <a:gd name="T17" fmla="*/ 89 h 114"/>
                <a:gd name="T18" fmla="*/ 41 w 106"/>
                <a:gd name="T19" fmla="*/ 81 h 114"/>
                <a:gd name="T20" fmla="*/ 16 w 106"/>
                <a:gd name="T21" fmla="*/ 81 h 114"/>
                <a:gd name="T22" fmla="*/ 33 w 106"/>
                <a:gd name="T23" fmla="*/ 98 h 114"/>
                <a:gd name="T24" fmla="*/ 16 w 106"/>
                <a:gd name="T25" fmla="*/ 106 h 114"/>
                <a:gd name="T26" fmla="*/ 8 w 106"/>
                <a:gd name="T27" fmla="*/ 114 h 114"/>
                <a:gd name="T28" fmla="*/ 0 w 106"/>
                <a:gd name="T29" fmla="*/ 89 h 114"/>
                <a:gd name="T30" fmla="*/ 0 w 106"/>
                <a:gd name="T31" fmla="*/ 81 h 114"/>
                <a:gd name="T32" fmla="*/ 8 w 106"/>
                <a:gd name="T33" fmla="*/ 57 h 114"/>
                <a:gd name="T34" fmla="*/ 33 w 106"/>
                <a:gd name="T35" fmla="*/ 49 h 114"/>
                <a:gd name="T36" fmla="*/ 16 w 106"/>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6"/>
                <a:gd name="T58" fmla="*/ 0 h 114"/>
                <a:gd name="T59" fmla="*/ 106 w 106"/>
                <a:gd name="T60" fmla="*/ 114 h 1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6" h="114">
                  <a:moveTo>
                    <a:pt x="16" y="0"/>
                  </a:moveTo>
                  <a:lnTo>
                    <a:pt x="25" y="0"/>
                  </a:lnTo>
                  <a:lnTo>
                    <a:pt x="65" y="40"/>
                  </a:lnTo>
                  <a:lnTo>
                    <a:pt x="74" y="8"/>
                  </a:lnTo>
                  <a:lnTo>
                    <a:pt x="90" y="32"/>
                  </a:lnTo>
                  <a:lnTo>
                    <a:pt x="106" y="40"/>
                  </a:lnTo>
                  <a:lnTo>
                    <a:pt x="106" y="57"/>
                  </a:lnTo>
                  <a:lnTo>
                    <a:pt x="74" y="57"/>
                  </a:lnTo>
                  <a:lnTo>
                    <a:pt x="65" y="89"/>
                  </a:lnTo>
                  <a:lnTo>
                    <a:pt x="41" y="81"/>
                  </a:lnTo>
                  <a:lnTo>
                    <a:pt x="16" y="81"/>
                  </a:lnTo>
                  <a:lnTo>
                    <a:pt x="33" y="98"/>
                  </a:lnTo>
                  <a:lnTo>
                    <a:pt x="16" y="106"/>
                  </a:lnTo>
                  <a:lnTo>
                    <a:pt x="8" y="114"/>
                  </a:lnTo>
                  <a:lnTo>
                    <a:pt x="0" y="89"/>
                  </a:lnTo>
                  <a:lnTo>
                    <a:pt x="0" y="81"/>
                  </a:lnTo>
                  <a:lnTo>
                    <a:pt x="8" y="57"/>
                  </a:lnTo>
                  <a:lnTo>
                    <a:pt x="33" y="49"/>
                  </a:lnTo>
                  <a:lnTo>
                    <a:pt x="16" y="0"/>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grpSp>
      <p:grpSp>
        <p:nvGrpSpPr>
          <p:cNvPr id="46092" name="Group 73">
            <a:extLst>
              <a:ext uri="{FF2B5EF4-FFF2-40B4-BE49-F238E27FC236}">
                <a16:creationId xmlns:a16="http://schemas.microsoft.com/office/drawing/2014/main" id="{49B1ECE8-9238-268E-B30D-BF92BC65FB7B}"/>
              </a:ext>
            </a:extLst>
          </p:cNvPr>
          <p:cNvGrpSpPr>
            <a:grpSpLocks/>
          </p:cNvGrpSpPr>
          <p:nvPr/>
        </p:nvGrpSpPr>
        <p:grpSpPr bwMode="auto">
          <a:xfrm>
            <a:off x="6683375" y="2668588"/>
            <a:ext cx="1624013" cy="896937"/>
            <a:chOff x="4458" y="2079"/>
            <a:chExt cx="1214" cy="782"/>
          </a:xfrm>
        </p:grpSpPr>
        <p:sp>
          <p:nvSpPr>
            <p:cNvPr id="822" name="Freeform 74">
              <a:extLst>
                <a:ext uri="{FF2B5EF4-FFF2-40B4-BE49-F238E27FC236}">
                  <a16:creationId xmlns:a16="http://schemas.microsoft.com/office/drawing/2014/main" id="{9D0EE480-1F71-205D-7D73-1F25AE898E2D}"/>
                </a:ext>
              </a:extLst>
            </p:cNvPr>
            <p:cNvSpPr>
              <a:spLocks/>
            </p:cNvSpPr>
            <p:nvPr/>
          </p:nvSpPr>
          <p:spPr bwMode="auto">
            <a:xfrm>
              <a:off x="4971" y="2633"/>
              <a:ext cx="114" cy="122"/>
            </a:xfrm>
            <a:custGeom>
              <a:avLst/>
              <a:gdLst>
                <a:gd name="T0" fmla="*/ 114 w 114"/>
                <a:gd name="T1" fmla="*/ 0 h 122"/>
                <a:gd name="T2" fmla="*/ 114 w 114"/>
                <a:gd name="T3" fmla="*/ 8 h 122"/>
                <a:gd name="T4" fmla="*/ 106 w 114"/>
                <a:gd name="T5" fmla="*/ 24 h 122"/>
                <a:gd name="T6" fmla="*/ 90 w 114"/>
                <a:gd name="T7" fmla="*/ 24 h 122"/>
                <a:gd name="T8" fmla="*/ 41 w 114"/>
                <a:gd name="T9" fmla="*/ 24 h 122"/>
                <a:gd name="T10" fmla="*/ 33 w 114"/>
                <a:gd name="T11" fmla="*/ 41 h 122"/>
                <a:gd name="T12" fmla="*/ 33 w 114"/>
                <a:gd name="T13" fmla="*/ 57 h 122"/>
                <a:gd name="T14" fmla="*/ 49 w 114"/>
                <a:gd name="T15" fmla="*/ 41 h 122"/>
                <a:gd name="T16" fmla="*/ 82 w 114"/>
                <a:gd name="T17" fmla="*/ 41 h 122"/>
                <a:gd name="T18" fmla="*/ 90 w 114"/>
                <a:gd name="T19" fmla="*/ 49 h 122"/>
                <a:gd name="T20" fmla="*/ 57 w 114"/>
                <a:gd name="T21" fmla="*/ 65 h 122"/>
                <a:gd name="T22" fmla="*/ 82 w 114"/>
                <a:gd name="T23" fmla="*/ 106 h 122"/>
                <a:gd name="T24" fmla="*/ 49 w 114"/>
                <a:gd name="T25" fmla="*/ 122 h 122"/>
                <a:gd name="T26" fmla="*/ 41 w 114"/>
                <a:gd name="T27" fmla="*/ 81 h 122"/>
                <a:gd name="T28" fmla="*/ 33 w 114"/>
                <a:gd name="T29" fmla="*/ 81 h 122"/>
                <a:gd name="T30" fmla="*/ 33 w 114"/>
                <a:gd name="T31" fmla="*/ 122 h 122"/>
                <a:gd name="T32" fmla="*/ 8 w 114"/>
                <a:gd name="T33" fmla="*/ 122 h 122"/>
                <a:gd name="T34" fmla="*/ 8 w 114"/>
                <a:gd name="T35" fmla="*/ 98 h 122"/>
                <a:gd name="T36" fmla="*/ 0 w 114"/>
                <a:gd name="T37" fmla="*/ 90 h 122"/>
                <a:gd name="T38" fmla="*/ 17 w 114"/>
                <a:gd name="T39" fmla="*/ 49 h 122"/>
                <a:gd name="T40" fmla="*/ 25 w 114"/>
                <a:gd name="T41" fmla="*/ 33 h 122"/>
                <a:gd name="T42" fmla="*/ 17 w 114"/>
                <a:gd name="T43" fmla="*/ 16 h 122"/>
                <a:gd name="T44" fmla="*/ 33 w 114"/>
                <a:gd name="T45" fmla="*/ 8 h 122"/>
                <a:gd name="T46" fmla="*/ 41 w 114"/>
                <a:gd name="T47" fmla="*/ 0 h 122"/>
                <a:gd name="T48" fmla="*/ 66 w 114"/>
                <a:gd name="T49" fmla="*/ 8 h 122"/>
                <a:gd name="T50" fmla="*/ 90 w 114"/>
                <a:gd name="T51" fmla="*/ 0 h 122"/>
                <a:gd name="T52" fmla="*/ 106 w 114"/>
                <a:gd name="T53" fmla="*/ 8 h 122"/>
                <a:gd name="T54" fmla="*/ 114 w 114"/>
                <a:gd name="T55" fmla="*/ 0 h 1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4"/>
                <a:gd name="T85" fmla="*/ 0 h 122"/>
                <a:gd name="T86" fmla="*/ 114 w 114"/>
                <a:gd name="T87" fmla="*/ 122 h 12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4" h="122">
                  <a:moveTo>
                    <a:pt x="114" y="0"/>
                  </a:moveTo>
                  <a:lnTo>
                    <a:pt x="114" y="8"/>
                  </a:lnTo>
                  <a:lnTo>
                    <a:pt x="106" y="24"/>
                  </a:lnTo>
                  <a:lnTo>
                    <a:pt x="90" y="24"/>
                  </a:lnTo>
                  <a:lnTo>
                    <a:pt x="41" y="24"/>
                  </a:lnTo>
                  <a:lnTo>
                    <a:pt x="33" y="41"/>
                  </a:lnTo>
                  <a:lnTo>
                    <a:pt x="33" y="57"/>
                  </a:lnTo>
                  <a:lnTo>
                    <a:pt x="49" y="41"/>
                  </a:lnTo>
                  <a:lnTo>
                    <a:pt x="82" y="41"/>
                  </a:lnTo>
                  <a:lnTo>
                    <a:pt x="90" y="49"/>
                  </a:lnTo>
                  <a:lnTo>
                    <a:pt x="57" y="65"/>
                  </a:lnTo>
                  <a:lnTo>
                    <a:pt x="82" y="106"/>
                  </a:lnTo>
                  <a:lnTo>
                    <a:pt x="49" y="122"/>
                  </a:lnTo>
                  <a:lnTo>
                    <a:pt x="41" y="81"/>
                  </a:lnTo>
                  <a:lnTo>
                    <a:pt x="33" y="81"/>
                  </a:lnTo>
                  <a:lnTo>
                    <a:pt x="33" y="122"/>
                  </a:lnTo>
                  <a:lnTo>
                    <a:pt x="8" y="122"/>
                  </a:lnTo>
                  <a:lnTo>
                    <a:pt x="8" y="98"/>
                  </a:lnTo>
                  <a:lnTo>
                    <a:pt x="0" y="90"/>
                  </a:lnTo>
                  <a:lnTo>
                    <a:pt x="17" y="49"/>
                  </a:lnTo>
                  <a:lnTo>
                    <a:pt x="25" y="33"/>
                  </a:lnTo>
                  <a:lnTo>
                    <a:pt x="17" y="16"/>
                  </a:lnTo>
                  <a:lnTo>
                    <a:pt x="33" y="8"/>
                  </a:lnTo>
                  <a:lnTo>
                    <a:pt x="41" y="0"/>
                  </a:lnTo>
                  <a:lnTo>
                    <a:pt x="66" y="8"/>
                  </a:lnTo>
                  <a:lnTo>
                    <a:pt x="90" y="0"/>
                  </a:lnTo>
                  <a:lnTo>
                    <a:pt x="106" y="8"/>
                  </a:lnTo>
                  <a:lnTo>
                    <a:pt x="114" y="0"/>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23" name="Freeform 75">
              <a:extLst>
                <a:ext uri="{FF2B5EF4-FFF2-40B4-BE49-F238E27FC236}">
                  <a16:creationId xmlns:a16="http://schemas.microsoft.com/office/drawing/2014/main" id="{605A73D3-368D-2C2F-EF7E-3A39EDC57DF3}"/>
                </a:ext>
              </a:extLst>
            </p:cNvPr>
            <p:cNvSpPr>
              <a:spLocks/>
            </p:cNvSpPr>
            <p:nvPr/>
          </p:nvSpPr>
          <p:spPr bwMode="auto">
            <a:xfrm>
              <a:off x="5134" y="2624"/>
              <a:ext cx="32" cy="58"/>
            </a:xfrm>
            <a:custGeom>
              <a:avLst/>
              <a:gdLst>
                <a:gd name="T0" fmla="*/ 0 w 33"/>
                <a:gd name="T1" fmla="*/ 0 h 57"/>
                <a:gd name="T2" fmla="*/ 0 w 33"/>
                <a:gd name="T3" fmla="*/ 32 h 57"/>
                <a:gd name="T4" fmla="*/ 17 w 33"/>
                <a:gd name="T5" fmla="*/ 57 h 57"/>
                <a:gd name="T6" fmla="*/ 25 w 33"/>
                <a:gd name="T7" fmla="*/ 32 h 57"/>
                <a:gd name="T8" fmla="*/ 33 w 33"/>
                <a:gd name="T9" fmla="*/ 32 h 57"/>
                <a:gd name="T10" fmla="*/ 9 w 33"/>
                <a:gd name="T11" fmla="*/ 0 h 57"/>
                <a:gd name="T12" fmla="*/ 0 w 33"/>
                <a:gd name="T13" fmla="*/ 0 h 57"/>
                <a:gd name="T14" fmla="*/ 0 60000 65536"/>
                <a:gd name="T15" fmla="*/ 0 60000 65536"/>
                <a:gd name="T16" fmla="*/ 0 60000 65536"/>
                <a:gd name="T17" fmla="*/ 0 60000 65536"/>
                <a:gd name="T18" fmla="*/ 0 60000 65536"/>
                <a:gd name="T19" fmla="*/ 0 60000 65536"/>
                <a:gd name="T20" fmla="*/ 0 60000 65536"/>
                <a:gd name="T21" fmla="*/ 0 w 33"/>
                <a:gd name="T22" fmla="*/ 0 h 57"/>
                <a:gd name="T23" fmla="*/ 33 w 33"/>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57">
                  <a:moveTo>
                    <a:pt x="0" y="0"/>
                  </a:moveTo>
                  <a:lnTo>
                    <a:pt x="0" y="32"/>
                  </a:lnTo>
                  <a:lnTo>
                    <a:pt x="17" y="57"/>
                  </a:lnTo>
                  <a:lnTo>
                    <a:pt x="25" y="32"/>
                  </a:lnTo>
                  <a:lnTo>
                    <a:pt x="33" y="32"/>
                  </a:lnTo>
                  <a:lnTo>
                    <a:pt x="9" y="0"/>
                  </a:lnTo>
                  <a:lnTo>
                    <a:pt x="0" y="0"/>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24" name="Freeform 76">
              <a:extLst>
                <a:ext uri="{FF2B5EF4-FFF2-40B4-BE49-F238E27FC236}">
                  <a16:creationId xmlns:a16="http://schemas.microsoft.com/office/drawing/2014/main" id="{A181FB4E-7A42-DEF4-9AED-1AB2644DF565}"/>
                </a:ext>
              </a:extLst>
            </p:cNvPr>
            <p:cNvSpPr>
              <a:spLocks/>
            </p:cNvSpPr>
            <p:nvPr/>
          </p:nvSpPr>
          <p:spPr bwMode="auto">
            <a:xfrm>
              <a:off x="5208" y="2658"/>
              <a:ext cx="171" cy="180"/>
            </a:xfrm>
            <a:custGeom>
              <a:avLst/>
              <a:gdLst>
                <a:gd name="T0" fmla="*/ 0 w 171"/>
                <a:gd name="T1" fmla="*/ 9 h 180"/>
                <a:gd name="T2" fmla="*/ 24 w 171"/>
                <a:gd name="T3" fmla="*/ 0 h 180"/>
                <a:gd name="T4" fmla="*/ 49 w 171"/>
                <a:gd name="T5" fmla="*/ 17 h 180"/>
                <a:gd name="T6" fmla="*/ 65 w 171"/>
                <a:gd name="T7" fmla="*/ 49 h 180"/>
                <a:gd name="T8" fmla="*/ 73 w 171"/>
                <a:gd name="T9" fmla="*/ 57 h 180"/>
                <a:gd name="T10" fmla="*/ 114 w 171"/>
                <a:gd name="T11" fmla="*/ 33 h 180"/>
                <a:gd name="T12" fmla="*/ 171 w 171"/>
                <a:gd name="T13" fmla="*/ 49 h 180"/>
                <a:gd name="T14" fmla="*/ 171 w 171"/>
                <a:gd name="T15" fmla="*/ 180 h 180"/>
                <a:gd name="T16" fmla="*/ 146 w 171"/>
                <a:gd name="T17" fmla="*/ 163 h 180"/>
                <a:gd name="T18" fmla="*/ 122 w 171"/>
                <a:gd name="T19" fmla="*/ 163 h 180"/>
                <a:gd name="T20" fmla="*/ 106 w 171"/>
                <a:gd name="T21" fmla="*/ 155 h 180"/>
                <a:gd name="T22" fmla="*/ 122 w 171"/>
                <a:gd name="T23" fmla="*/ 147 h 180"/>
                <a:gd name="T24" fmla="*/ 122 w 171"/>
                <a:gd name="T25" fmla="*/ 123 h 180"/>
                <a:gd name="T26" fmla="*/ 89 w 171"/>
                <a:gd name="T27" fmla="*/ 90 h 180"/>
                <a:gd name="T28" fmla="*/ 57 w 171"/>
                <a:gd name="T29" fmla="*/ 74 h 180"/>
                <a:gd name="T30" fmla="*/ 32 w 171"/>
                <a:gd name="T31" fmla="*/ 82 h 180"/>
                <a:gd name="T32" fmla="*/ 16 w 171"/>
                <a:gd name="T33" fmla="*/ 57 h 180"/>
                <a:gd name="T34" fmla="*/ 16 w 171"/>
                <a:gd name="T35" fmla="*/ 41 h 180"/>
                <a:gd name="T36" fmla="*/ 0 w 171"/>
                <a:gd name="T37" fmla="*/ 17 h 180"/>
                <a:gd name="T38" fmla="*/ 0 w 171"/>
                <a:gd name="T39" fmla="*/ 9 h 1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1"/>
                <a:gd name="T61" fmla="*/ 0 h 180"/>
                <a:gd name="T62" fmla="*/ 171 w 171"/>
                <a:gd name="T63" fmla="*/ 180 h 1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1" h="180">
                  <a:moveTo>
                    <a:pt x="0" y="9"/>
                  </a:moveTo>
                  <a:lnTo>
                    <a:pt x="24" y="0"/>
                  </a:lnTo>
                  <a:lnTo>
                    <a:pt x="49" y="17"/>
                  </a:lnTo>
                  <a:lnTo>
                    <a:pt x="65" y="49"/>
                  </a:lnTo>
                  <a:lnTo>
                    <a:pt x="73" y="57"/>
                  </a:lnTo>
                  <a:lnTo>
                    <a:pt x="114" y="33"/>
                  </a:lnTo>
                  <a:lnTo>
                    <a:pt x="171" y="49"/>
                  </a:lnTo>
                  <a:lnTo>
                    <a:pt x="171" y="180"/>
                  </a:lnTo>
                  <a:lnTo>
                    <a:pt x="146" y="163"/>
                  </a:lnTo>
                  <a:lnTo>
                    <a:pt x="122" y="163"/>
                  </a:lnTo>
                  <a:lnTo>
                    <a:pt x="106" y="155"/>
                  </a:lnTo>
                  <a:lnTo>
                    <a:pt x="122" y="147"/>
                  </a:lnTo>
                  <a:lnTo>
                    <a:pt x="122" y="123"/>
                  </a:lnTo>
                  <a:lnTo>
                    <a:pt x="89" y="90"/>
                  </a:lnTo>
                  <a:lnTo>
                    <a:pt x="57" y="74"/>
                  </a:lnTo>
                  <a:lnTo>
                    <a:pt x="32" y="82"/>
                  </a:lnTo>
                  <a:lnTo>
                    <a:pt x="16" y="57"/>
                  </a:lnTo>
                  <a:lnTo>
                    <a:pt x="16" y="41"/>
                  </a:lnTo>
                  <a:lnTo>
                    <a:pt x="0" y="17"/>
                  </a:lnTo>
                  <a:lnTo>
                    <a:pt x="0" y="9"/>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25" name="Freeform 77">
              <a:extLst>
                <a:ext uri="{FF2B5EF4-FFF2-40B4-BE49-F238E27FC236}">
                  <a16:creationId xmlns:a16="http://schemas.microsoft.com/office/drawing/2014/main" id="{63A4F39B-9F56-6CD9-4F9D-6445D1703C88}"/>
                </a:ext>
              </a:extLst>
            </p:cNvPr>
            <p:cNvSpPr>
              <a:spLocks/>
            </p:cNvSpPr>
            <p:nvPr/>
          </p:nvSpPr>
          <p:spPr bwMode="auto">
            <a:xfrm>
              <a:off x="5379" y="2706"/>
              <a:ext cx="179" cy="155"/>
            </a:xfrm>
            <a:custGeom>
              <a:avLst/>
              <a:gdLst>
                <a:gd name="T0" fmla="*/ 0 w 179"/>
                <a:gd name="T1" fmla="*/ 131 h 155"/>
                <a:gd name="T2" fmla="*/ 0 w 179"/>
                <a:gd name="T3" fmla="*/ 0 h 155"/>
                <a:gd name="T4" fmla="*/ 33 w 179"/>
                <a:gd name="T5" fmla="*/ 0 h 155"/>
                <a:gd name="T6" fmla="*/ 106 w 179"/>
                <a:gd name="T7" fmla="*/ 57 h 155"/>
                <a:gd name="T8" fmla="*/ 106 w 179"/>
                <a:gd name="T9" fmla="*/ 90 h 155"/>
                <a:gd name="T10" fmla="*/ 147 w 179"/>
                <a:gd name="T11" fmla="*/ 131 h 155"/>
                <a:gd name="T12" fmla="*/ 179 w 179"/>
                <a:gd name="T13" fmla="*/ 147 h 155"/>
                <a:gd name="T14" fmla="*/ 171 w 179"/>
                <a:gd name="T15" fmla="*/ 155 h 155"/>
                <a:gd name="T16" fmla="*/ 139 w 179"/>
                <a:gd name="T17" fmla="*/ 147 h 155"/>
                <a:gd name="T18" fmla="*/ 106 w 179"/>
                <a:gd name="T19" fmla="*/ 147 h 155"/>
                <a:gd name="T20" fmla="*/ 106 w 179"/>
                <a:gd name="T21" fmla="*/ 131 h 155"/>
                <a:gd name="T22" fmla="*/ 73 w 179"/>
                <a:gd name="T23" fmla="*/ 98 h 155"/>
                <a:gd name="T24" fmla="*/ 41 w 179"/>
                <a:gd name="T25" fmla="*/ 98 h 155"/>
                <a:gd name="T26" fmla="*/ 41 w 179"/>
                <a:gd name="T27" fmla="*/ 123 h 155"/>
                <a:gd name="T28" fmla="*/ 0 w 179"/>
                <a:gd name="T29" fmla="*/ 131 h 1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9"/>
                <a:gd name="T46" fmla="*/ 0 h 155"/>
                <a:gd name="T47" fmla="*/ 179 w 179"/>
                <a:gd name="T48" fmla="*/ 155 h 1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9" h="155">
                  <a:moveTo>
                    <a:pt x="0" y="131"/>
                  </a:moveTo>
                  <a:lnTo>
                    <a:pt x="0" y="0"/>
                  </a:lnTo>
                  <a:lnTo>
                    <a:pt x="33" y="0"/>
                  </a:lnTo>
                  <a:lnTo>
                    <a:pt x="106" y="57"/>
                  </a:lnTo>
                  <a:lnTo>
                    <a:pt x="106" y="90"/>
                  </a:lnTo>
                  <a:lnTo>
                    <a:pt x="147" y="131"/>
                  </a:lnTo>
                  <a:lnTo>
                    <a:pt x="179" y="147"/>
                  </a:lnTo>
                  <a:lnTo>
                    <a:pt x="171" y="155"/>
                  </a:lnTo>
                  <a:lnTo>
                    <a:pt x="139" y="147"/>
                  </a:lnTo>
                  <a:lnTo>
                    <a:pt x="106" y="147"/>
                  </a:lnTo>
                  <a:lnTo>
                    <a:pt x="106" y="131"/>
                  </a:lnTo>
                  <a:lnTo>
                    <a:pt x="73" y="98"/>
                  </a:lnTo>
                  <a:lnTo>
                    <a:pt x="41" y="98"/>
                  </a:lnTo>
                  <a:lnTo>
                    <a:pt x="41" y="123"/>
                  </a:lnTo>
                  <a:lnTo>
                    <a:pt x="0" y="131"/>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26" name="Freeform 78">
              <a:extLst>
                <a:ext uri="{FF2B5EF4-FFF2-40B4-BE49-F238E27FC236}">
                  <a16:creationId xmlns:a16="http://schemas.microsoft.com/office/drawing/2014/main" id="{322D8A14-D98D-94FF-2369-7D15D371CB92}"/>
                </a:ext>
              </a:extLst>
            </p:cNvPr>
            <p:cNvSpPr>
              <a:spLocks/>
            </p:cNvSpPr>
            <p:nvPr/>
          </p:nvSpPr>
          <p:spPr bwMode="auto">
            <a:xfrm>
              <a:off x="4979" y="2299"/>
              <a:ext cx="98" cy="107"/>
            </a:xfrm>
            <a:custGeom>
              <a:avLst/>
              <a:gdLst>
                <a:gd name="T0" fmla="*/ 17 w 98"/>
                <a:gd name="T1" fmla="*/ 0 h 106"/>
                <a:gd name="T2" fmla="*/ 41 w 98"/>
                <a:gd name="T3" fmla="*/ 0 h 106"/>
                <a:gd name="T4" fmla="*/ 58 w 98"/>
                <a:gd name="T5" fmla="*/ 16 h 106"/>
                <a:gd name="T6" fmla="*/ 41 w 98"/>
                <a:gd name="T7" fmla="*/ 57 h 106"/>
                <a:gd name="T8" fmla="*/ 58 w 98"/>
                <a:gd name="T9" fmla="*/ 73 h 106"/>
                <a:gd name="T10" fmla="*/ 90 w 98"/>
                <a:gd name="T11" fmla="*/ 73 h 106"/>
                <a:gd name="T12" fmla="*/ 98 w 98"/>
                <a:gd name="T13" fmla="*/ 106 h 106"/>
                <a:gd name="T14" fmla="*/ 66 w 98"/>
                <a:gd name="T15" fmla="*/ 98 h 106"/>
                <a:gd name="T16" fmla="*/ 66 w 98"/>
                <a:gd name="T17" fmla="*/ 106 h 106"/>
                <a:gd name="T18" fmla="*/ 49 w 98"/>
                <a:gd name="T19" fmla="*/ 89 h 106"/>
                <a:gd name="T20" fmla="*/ 25 w 98"/>
                <a:gd name="T21" fmla="*/ 89 h 106"/>
                <a:gd name="T22" fmla="*/ 0 w 98"/>
                <a:gd name="T23" fmla="*/ 49 h 106"/>
                <a:gd name="T24" fmla="*/ 9 w 98"/>
                <a:gd name="T25" fmla="*/ 41 h 106"/>
                <a:gd name="T26" fmla="*/ 0 w 98"/>
                <a:gd name="T27" fmla="*/ 16 h 106"/>
                <a:gd name="T28" fmla="*/ 17 w 98"/>
                <a:gd name="T29" fmla="*/ 0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
                <a:gd name="T46" fmla="*/ 0 h 106"/>
                <a:gd name="T47" fmla="*/ 98 w 98"/>
                <a:gd name="T48" fmla="*/ 106 h 1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 h="106">
                  <a:moveTo>
                    <a:pt x="17" y="0"/>
                  </a:moveTo>
                  <a:lnTo>
                    <a:pt x="41" y="0"/>
                  </a:lnTo>
                  <a:lnTo>
                    <a:pt x="58" y="16"/>
                  </a:lnTo>
                  <a:lnTo>
                    <a:pt x="41" y="57"/>
                  </a:lnTo>
                  <a:lnTo>
                    <a:pt x="58" y="73"/>
                  </a:lnTo>
                  <a:lnTo>
                    <a:pt x="90" y="73"/>
                  </a:lnTo>
                  <a:lnTo>
                    <a:pt x="98" y="106"/>
                  </a:lnTo>
                  <a:lnTo>
                    <a:pt x="66" y="98"/>
                  </a:lnTo>
                  <a:lnTo>
                    <a:pt x="66" y="106"/>
                  </a:lnTo>
                  <a:lnTo>
                    <a:pt x="49" y="89"/>
                  </a:lnTo>
                  <a:lnTo>
                    <a:pt x="25" y="89"/>
                  </a:lnTo>
                  <a:lnTo>
                    <a:pt x="0" y="49"/>
                  </a:lnTo>
                  <a:lnTo>
                    <a:pt x="9" y="41"/>
                  </a:lnTo>
                  <a:lnTo>
                    <a:pt x="0" y="16"/>
                  </a:lnTo>
                  <a:lnTo>
                    <a:pt x="17" y="0"/>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27" name="Freeform 79">
              <a:extLst>
                <a:ext uri="{FF2B5EF4-FFF2-40B4-BE49-F238E27FC236}">
                  <a16:creationId xmlns:a16="http://schemas.microsoft.com/office/drawing/2014/main" id="{1625D8E6-130B-AEFE-240C-FA1B36607C60}"/>
                </a:ext>
              </a:extLst>
            </p:cNvPr>
            <p:cNvSpPr>
              <a:spLocks/>
            </p:cNvSpPr>
            <p:nvPr/>
          </p:nvSpPr>
          <p:spPr bwMode="auto">
            <a:xfrm>
              <a:off x="5069" y="2413"/>
              <a:ext cx="25" cy="32"/>
            </a:xfrm>
            <a:custGeom>
              <a:avLst/>
              <a:gdLst>
                <a:gd name="T0" fmla="*/ 0 w 25"/>
                <a:gd name="T1" fmla="*/ 0 h 32"/>
                <a:gd name="T2" fmla="*/ 16 w 25"/>
                <a:gd name="T3" fmla="*/ 0 h 32"/>
                <a:gd name="T4" fmla="*/ 25 w 25"/>
                <a:gd name="T5" fmla="*/ 32 h 32"/>
                <a:gd name="T6" fmla="*/ 16 w 25"/>
                <a:gd name="T7" fmla="*/ 24 h 32"/>
                <a:gd name="T8" fmla="*/ 0 w 25"/>
                <a:gd name="T9" fmla="*/ 16 h 32"/>
                <a:gd name="T10" fmla="*/ 0 w 25"/>
                <a:gd name="T11" fmla="*/ 0 h 32"/>
                <a:gd name="T12" fmla="*/ 0 60000 65536"/>
                <a:gd name="T13" fmla="*/ 0 60000 65536"/>
                <a:gd name="T14" fmla="*/ 0 60000 65536"/>
                <a:gd name="T15" fmla="*/ 0 60000 65536"/>
                <a:gd name="T16" fmla="*/ 0 60000 65536"/>
                <a:gd name="T17" fmla="*/ 0 60000 65536"/>
                <a:gd name="T18" fmla="*/ 0 w 25"/>
                <a:gd name="T19" fmla="*/ 0 h 32"/>
                <a:gd name="T20" fmla="*/ 25 w 2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5" h="32">
                  <a:moveTo>
                    <a:pt x="0" y="0"/>
                  </a:moveTo>
                  <a:lnTo>
                    <a:pt x="16" y="0"/>
                  </a:lnTo>
                  <a:lnTo>
                    <a:pt x="25" y="32"/>
                  </a:lnTo>
                  <a:lnTo>
                    <a:pt x="16" y="24"/>
                  </a:lnTo>
                  <a:lnTo>
                    <a:pt x="0" y="16"/>
                  </a:lnTo>
                  <a:lnTo>
                    <a:pt x="0" y="0"/>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28" name="Freeform 80">
              <a:extLst>
                <a:ext uri="{FF2B5EF4-FFF2-40B4-BE49-F238E27FC236}">
                  <a16:creationId xmlns:a16="http://schemas.microsoft.com/office/drawing/2014/main" id="{01E4028C-2206-5358-C801-8C4DFE1CF604}"/>
                </a:ext>
              </a:extLst>
            </p:cNvPr>
            <p:cNvSpPr>
              <a:spLocks/>
            </p:cNvSpPr>
            <p:nvPr/>
          </p:nvSpPr>
          <p:spPr bwMode="auto">
            <a:xfrm>
              <a:off x="5020" y="2437"/>
              <a:ext cx="17" cy="17"/>
            </a:xfrm>
            <a:custGeom>
              <a:avLst/>
              <a:gdLst>
                <a:gd name="T0" fmla="*/ 17 w 17"/>
                <a:gd name="T1" fmla="*/ 0 h 17"/>
                <a:gd name="T2" fmla="*/ 17 w 17"/>
                <a:gd name="T3" fmla="*/ 8 h 17"/>
                <a:gd name="T4" fmla="*/ 0 w 17"/>
                <a:gd name="T5" fmla="*/ 17 h 17"/>
                <a:gd name="T6" fmla="*/ 0 w 17"/>
                <a:gd name="T7" fmla="*/ 0 h 17"/>
                <a:gd name="T8" fmla="*/ 1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7" y="0"/>
                  </a:moveTo>
                  <a:lnTo>
                    <a:pt x="17" y="8"/>
                  </a:lnTo>
                  <a:lnTo>
                    <a:pt x="0" y="17"/>
                  </a:lnTo>
                  <a:lnTo>
                    <a:pt x="0" y="0"/>
                  </a:lnTo>
                  <a:lnTo>
                    <a:pt x="17" y="0"/>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29" name="Freeform 81">
              <a:extLst>
                <a:ext uri="{FF2B5EF4-FFF2-40B4-BE49-F238E27FC236}">
                  <a16:creationId xmlns:a16="http://schemas.microsoft.com/office/drawing/2014/main" id="{5F47A1BF-DC0C-B668-87A1-D2C17D89BE2F}"/>
                </a:ext>
              </a:extLst>
            </p:cNvPr>
            <p:cNvSpPr>
              <a:spLocks/>
            </p:cNvSpPr>
            <p:nvPr/>
          </p:nvSpPr>
          <p:spPr bwMode="auto">
            <a:xfrm>
              <a:off x="4996" y="2406"/>
              <a:ext cx="25" cy="15"/>
            </a:xfrm>
            <a:custGeom>
              <a:avLst/>
              <a:gdLst>
                <a:gd name="T0" fmla="*/ 8 w 24"/>
                <a:gd name="T1" fmla="*/ 0 h 16"/>
                <a:gd name="T2" fmla="*/ 0 w 24"/>
                <a:gd name="T3" fmla="*/ 8 h 16"/>
                <a:gd name="T4" fmla="*/ 16 w 24"/>
                <a:gd name="T5" fmla="*/ 16 h 16"/>
                <a:gd name="T6" fmla="*/ 24 w 24"/>
                <a:gd name="T7" fmla="*/ 16 h 16"/>
                <a:gd name="T8" fmla="*/ 16 w 24"/>
                <a:gd name="T9" fmla="*/ 0 h 16"/>
                <a:gd name="T10" fmla="*/ 8 w 24"/>
                <a:gd name="T11" fmla="*/ 0 h 16"/>
                <a:gd name="T12" fmla="*/ 0 60000 65536"/>
                <a:gd name="T13" fmla="*/ 0 60000 65536"/>
                <a:gd name="T14" fmla="*/ 0 60000 65536"/>
                <a:gd name="T15" fmla="*/ 0 60000 65536"/>
                <a:gd name="T16" fmla="*/ 0 60000 65536"/>
                <a:gd name="T17" fmla="*/ 0 60000 65536"/>
                <a:gd name="T18" fmla="*/ 0 w 24"/>
                <a:gd name="T19" fmla="*/ 0 h 16"/>
                <a:gd name="T20" fmla="*/ 24 w 2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4" h="16">
                  <a:moveTo>
                    <a:pt x="8" y="0"/>
                  </a:moveTo>
                  <a:lnTo>
                    <a:pt x="0" y="8"/>
                  </a:lnTo>
                  <a:lnTo>
                    <a:pt x="16" y="16"/>
                  </a:lnTo>
                  <a:lnTo>
                    <a:pt x="24" y="16"/>
                  </a:lnTo>
                  <a:lnTo>
                    <a:pt x="16" y="0"/>
                  </a:lnTo>
                  <a:lnTo>
                    <a:pt x="8" y="0"/>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30" name="Freeform 82">
              <a:extLst>
                <a:ext uri="{FF2B5EF4-FFF2-40B4-BE49-F238E27FC236}">
                  <a16:creationId xmlns:a16="http://schemas.microsoft.com/office/drawing/2014/main" id="{C687C73B-17C8-8450-2F21-A171D64752E2}"/>
                </a:ext>
              </a:extLst>
            </p:cNvPr>
            <p:cNvSpPr>
              <a:spLocks/>
            </p:cNvSpPr>
            <p:nvPr/>
          </p:nvSpPr>
          <p:spPr bwMode="auto">
            <a:xfrm>
              <a:off x="5037" y="2454"/>
              <a:ext cx="24" cy="24"/>
            </a:xfrm>
            <a:custGeom>
              <a:avLst/>
              <a:gdLst>
                <a:gd name="T0" fmla="*/ 16 w 24"/>
                <a:gd name="T1" fmla="*/ 0 h 24"/>
                <a:gd name="T2" fmla="*/ 0 w 24"/>
                <a:gd name="T3" fmla="*/ 8 h 24"/>
                <a:gd name="T4" fmla="*/ 8 w 24"/>
                <a:gd name="T5" fmla="*/ 24 h 24"/>
                <a:gd name="T6" fmla="*/ 16 w 24"/>
                <a:gd name="T7" fmla="*/ 24 h 24"/>
                <a:gd name="T8" fmla="*/ 24 w 24"/>
                <a:gd name="T9" fmla="*/ 8 h 24"/>
                <a:gd name="T10" fmla="*/ 16 w 24"/>
                <a:gd name="T11" fmla="*/ 0 h 24"/>
                <a:gd name="T12" fmla="*/ 0 60000 65536"/>
                <a:gd name="T13" fmla="*/ 0 60000 65536"/>
                <a:gd name="T14" fmla="*/ 0 60000 65536"/>
                <a:gd name="T15" fmla="*/ 0 60000 65536"/>
                <a:gd name="T16" fmla="*/ 0 60000 65536"/>
                <a:gd name="T17" fmla="*/ 0 60000 65536"/>
                <a:gd name="T18" fmla="*/ 0 w 24"/>
                <a:gd name="T19" fmla="*/ 0 h 24"/>
                <a:gd name="T20" fmla="*/ 24 w 24"/>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4" h="24">
                  <a:moveTo>
                    <a:pt x="16" y="0"/>
                  </a:moveTo>
                  <a:lnTo>
                    <a:pt x="0" y="8"/>
                  </a:lnTo>
                  <a:lnTo>
                    <a:pt x="8" y="24"/>
                  </a:lnTo>
                  <a:lnTo>
                    <a:pt x="16" y="24"/>
                  </a:lnTo>
                  <a:lnTo>
                    <a:pt x="24" y="8"/>
                  </a:lnTo>
                  <a:lnTo>
                    <a:pt x="16" y="0"/>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31" name="Freeform 83">
              <a:extLst>
                <a:ext uri="{FF2B5EF4-FFF2-40B4-BE49-F238E27FC236}">
                  <a16:creationId xmlns:a16="http://schemas.microsoft.com/office/drawing/2014/main" id="{C10789F5-E7CC-99C3-DAB9-D7822D3FE66B}"/>
                </a:ext>
              </a:extLst>
            </p:cNvPr>
            <p:cNvSpPr>
              <a:spLocks/>
            </p:cNvSpPr>
            <p:nvPr/>
          </p:nvSpPr>
          <p:spPr bwMode="auto">
            <a:xfrm>
              <a:off x="5069" y="2444"/>
              <a:ext cx="15" cy="18"/>
            </a:xfrm>
            <a:custGeom>
              <a:avLst/>
              <a:gdLst>
                <a:gd name="T0" fmla="*/ 0 w 16"/>
                <a:gd name="T1" fmla="*/ 0 h 17"/>
                <a:gd name="T2" fmla="*/ 8 w 16"/>
                <a:gd name="T3" fmla="*/ 17 h 17"/>
                <a:gd name="T4" fmla="*/ 16 w 16"/>
                <a:gd name="T5" fmla="*/ 9 h 17"/>
                <a:gd name="T6" fmla="*/ 8 w 16"/>
                <a:gd name="T7" fmla="*/ 0 h 17"/>
                <a:gd name="T8" fmla="*/ 0 w 16"/>
                <a:gd name="T9" fmla="*/ 0 h 17"/>
                <a:gd name="T10" fmla="*/ 0 60000 65536"/>
                <a:gd name="T11" fmla="*/ 0 60000 65536"/>
                <a:gd name="T12" fmla="*/ 0 60000 65536"/>
                <a:gd name="T13" fmla="*/ 0 60000 65536"/>
                <a:gd name="T14" fmla="*/ 0 60000 65536"/>
                <a:gd name="T15" fmla="*/ 0 w 16"/>
                <a:gd name="T16" fmla="*/ 0 h 17"/>
                <a:gd name="T17" fmla="*/ 16 w 16"/>
                <a:gd name="T18" fmla="*/ 17 h 17"/>
              </a:gdLst>
              <a:ahLst/>
              <a:cxnLst>
                <a:cxn ang="T10">
                  <a:pos x="T0" y="T1"/>
                </a:cxn>
                <a:cxn ang="T11">
                  <a:pos x="T2" y="T3"/>
                </a:cxn>
                <a:cxn ang="T12">
                  <a:pos x="T4" y="T5"/>
                </a:cxn>
                <a:cxn ang="T13">
                  <a:pos x="T6" y="T7"/>
                </a:cxn>
                <a:cxn ang="T14">
                  <a:pos x="T8" y="T9"/>
                </a:cxn>
              </a:cxnLst>
              <a:rect l="T15" t="T16" r="T17" b="T18"/>
              <a:pathLst>
                <a:path w="16" h="17">
                  <a:moveTo>
                    <a:pt x="0" y="0"/>
                  </a:moveTo>
                  <a:lnTo>
                    <a:pt x="8" y="17"/>
                  </a:lnTo>
                  <a:lnTo>
                    <a:pt x="16" y="9"/>
                  </a:lnTo>
                  <a:lnTo>
                    <a:pt x="8" y="0"/>
                  </a:lnTo>
                  <a:lnTo>
                    <a:pt x="0" y="0"/>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32" name="Freeform 84">
              <a:extLst>
                <a:ext uri="{FF2B5EF4-FFF2-40B4-BE49-F238E27FC236}">
                  <a16:creationId xmlns:a16="http://schemas.microsoft.com/office/drawing/2014/main" id="{E3E928D5-AFC3-6B01-CE08-A32A202EA1FD}"/>
                </a:ext>
              </a:extLst>
            </p:cNvPr>
            <p:cNvSpPr>
              <a:spLocks/>
            </p:cNvSpPr>
            <p:nvPr/>
          </p:nvSpPr>
          <p:spPr bwMode="auto">
            <a:xfrm>
              <a:off x="5020" y="2471"/>
              <a:ext cx="106" cy="72"/>
            </a:xfrm>
            <a:custGeom>
              <a:avLst/>
              <a:gdLst>
                <a:gd name="T0" fmla="*/ 0 w 106"/>
                <a:gd name="T1" fmla="*/ 49 h 73"/>
                <a:gd name="T2" fmla="*/ 8 w 106"/>
                <a:gd name="T3" fmla="*/ 33 h 73"/>
                <a:gd name="T4" fmla="*/ 25 w 106"/>
                <a:gd name="T5" fmla="*/ 24 h 73"/>
                <a:gd name="T6" fmla="*/ 41 w 106"/>
                <a:gd name="T7" fmla="*/ 24 h 73"/>
                <a:gd name="T8" fmla="*/ 74 w 106"/>
                <a:gd name="T9" fmla="*/ 0 h 73"/>
                <a:gd name="T10" fmla="*/ 90 w 106"/>
                <a:gd name="T11" fmla="*/ 24 h 73"/>
                <a:gd name="T12" fmla="*/ 106 w 106"/>
                <a:gd name="T13" fmla="*/ 33 h 73"/>
                <a:gd name="T14" fmla="*/ 106 w 106"/>
                <a:gd name="T15" fmla="*/ 49 h 73"/>
                <a:gd name="T16" fmla="*/ 90 w 106"/>
                <a:gd name="T17" fmla="*/ 49 h 73"/>
                <a:gd name="T18" fmla="*/ 98 w 106"/>
                <a:gd name="T19" fmla="*/ 65 h 73"/>
                <a:gd name="T20" fmla="*/ 82 w 106"/>
                <a:gd name="T21" fmla="*/ 65 h 73"/>
                <a:gd name="T22" fmla="*/ 74 w 106"/>
                <a:gd name="T23" fmla="*/ 49 h 73"/>
                <a:gd name="T24" fmla="*/ 65 w 106"/>
                <a:gd name="T25" fmla="*/ 49 h 73"/>
                <a:gd name="T26" fmla="*/ 74 w 106"/>
                <a:gd name="T27" fmla="*/ 73 h 73"/>
                <a:gd name="T28" fmla="*/ 65 w 106"/>
                <a:gd name="T29" fmla="*/ 73 h 73"/>
                <a:gd name="T30" fmla="*/ 41 w 106"/>
                <a:gd name="T31" fmla="*/ 73 h 73"/>
                <a:gd name="T32" fmla="*/ 41 w 106"/>
                <a:gd name="T33" fmla="*/ 49 h 73"/>
                <a:gd name="T34" fmla="*/ 25 w 106"/>
                <a:gd name="T35" fmla="*/ 41 h 73"/>
                <a:gd name="T36" fmla="*/ 17 w 106"/>
                <a:gd name="T37" fmla="*/ 49 h 73"/>
                <a:gd name="T38" fmla="*/ 0 w 106"/>
                <a:gd name="T39" fmla="*/ 49 h 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6"/>
                <a:gd name="T61" fmla="*/ 0 h 73"/>
                <a:gd name="T62" fmla="*/ 106 w 106"/>
                <a:gd name="T63" fmla="*/ 73 h 7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6" h="73">
                  <a:moveTo>
                    <a:pt x="0" y="49"/>
                  </a:moveTo>
                  <a:lnTo>
                    <a:pt x="8" y="33"/>
                  </a:lnTo>
                  <a:lnTo>
                    <a:pt x="25" y="24"/>
                  </a:lnTo>
                  <a:lnTo>
                    <a:pt x="41" y="24"/>
                  </a:lnTo>
                  <a:lnTo>
                    <a:pt x="74" y="0"/>
                  </a:lnTo>
                  <a:lnTo>
                    <a:pt x="90" y="24"/>
                  </a:lnTo>
                  <a:lnTo>
                    <a:pt x="106" y="33"/>
                  </a:lnTo>
                  <a:lnTo>
                    <a:pt x="106" y="49"/>
                  </a:lnTo>
                  <a:lnTo>
                    <a:pt x="90" y="49"/>
                  </a:lnTo>
                  <a:lnTo>
                    <a:pt x="98" y="65"/>
                  </a:lnTo>
                  <a:lnTo>
                    <a:pt x="82" y="65"/>
                  </a:lnTo>
                  <a:lnTo>
                    <a:pt x="74" y="49"/>
                  </a:lnTo>
                  <a:lnTo>
                    <a:pt x="65" y="49"/>
                  </a:lnTo>
                  <a:lnTo>
                    <a:pt x="74" y="73"/>
                  </a:lnTo>
                  <a:lnTo>
                    <a:pt x="65" y="73"/>
                  </a:lnTo>
                  <a:lnTo>
                    <a:pt x="41" y="73"/>
                  </a:lnTo>
                  <a:lnTo>
                    <a:pt x="41" y="49"/>
                  </a:lnTo>
                  <a:lnTo>
                    <a:pt x="25" y="41"/>
                  </a:lnTo>
                  <a:lnTo>
                    <a:pt x="17" y="49"/>
                  </a:lnTo>
                  <a:lnTo>
                    <a:pt x="0" y="49"/>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33" name="Freeform 85">
              <a:extLst>
                <a:ext uri="{FF2B5EF4-FFF2-40B4-BE49-F238E27FC236}">
                  <a16:creationId xmlns:a16="http://schemas.microsoft.com/office/drawing/2014/main" id="{DB9A463C-9000-9DF5-2C13-6452143B7F81}"/>
                </a:ext>
              </a:extLst>
            </p:cNvPr>
            <p:cNvSpPr>
              <a:spLocks/>
            </p:cNvSpPr>
            <p:nvPr/>
          </p:nvSpPr>
          <p:spPr bwMode="auto">
            <a:xfrm>
              <a:off x="4947" y="2437"/>
              <a:ext cx="42" cy="57"/>
            </a:xfrm>
            <a:custGeom>
              <a:avLst/>
              <a:gdLst>
                <a:gd name="T0" fmla="*/ 32 w 41"/>
                <a:gd name="T1" fmla="*/ 0 h 57"/>
                <a:gd name="T2" fmla="*/ 41 w 41"/>
                <a:gd name="T3" fmla="*/ 17 h 57"/>
                <a:gd name="T4" fmla="*/ 0 w 41"/>
                <a:gd name="T5" fmla="*/ 57 h 57"/>
                <a:gd name="T6" fmla="*/ 0 w 41"/>
                <a:gd name="T7" fmla="*/ 41 h 57"/>
                <a:gd name="T8" fmla="*/ 32 w 41"/>
                <a:gd name="T9" fmla="*/ 0 h 57"/>
                <a:gd name="T10" fmla="*/ 0 60000 65536"/>
                <a:gd name="T11" fmla="*/ 0 60000 65536"/>
                <a:gd name="T12" fmla="*/ 0 60000 65536"/>
                <a:gd name="T13" fmla="*/ 0 60000 65536"/>
                <a:gd name="T14" fmla="*/ 0 60000 65536"/>
                <a:gd name="T15" fmla="*/ 0 w 41"/>
                <a:gd name="T16" fmla="*/ 0 h 57"/>
                <a:gd name="T17" fmla="*/ 41 w 41"/>
                <a:gd name="T18" fmla="*/ 57 h 57"/>
              </a:gdLst>
              <a:ahLst/>
              <a:cxnLst>
                <a:cxn ang="T10">
                  <a:pos x="T0" y="T1"/>
                </a:cxn>
                <a:cxn ang="T11">
                  <a:pos x="T2" y="T3"/>
                </a:cxn>
                <a:cxn ang="T12">
                  <a:pos x="T4" y="T5"/>
                </a:cxn>
                <a:cxn ang="T13">
                  <a:pos x="T6" y="T7"/>
                </a:cxn>
                <a:cxn ang="T14">
                  <a:pos x="T8" y="T9"/>
                </a:cxn>
              </a:cxnLst>
              <a:rect l="T15" t="T16" r="T17" b="T18"/>
              <a:pathLst>
                <a:path w="41" h="57">
                  <a:moveTo>
                    <a:pt x="32" y="0"/>
                  </a:moveTo>
                  <a:lnTo>
                    <a:pt x="41" y="17"/>
                  </a:lnTo>
                  <a:lnTo>
                    <a:pt x="0" y="57"/>
                  </a:lnTo>
                  <a:lnTo>
                    <a:pt x="0" y="41"/>
                  </a:lnTo>
                  <a:lnTo>
                    <a:pt x="32" y="0"/>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34" name="Freeform 86">
              <a:extLst>
                <a:ext uri="{FF2B5EF4-FFF2-40B4-BE49-F238E27FC236}">
                  <a16:creationId xmlns:a16="http://schemas.microsoft.com/office/drawing/2014/main" id="{64F64691-490B-4E64-F8E9-A8886AE42B66}"/>
                </a:ext>
              </a:extLst>
            </p:cNvPr>
            <p:cNvSpPr>
              <a:spLocks/>
            </p:cNvSpPr>
            <p:nvPr/>
          </p:nvSpPr>
          <p:spPr bwMode="auto">
            <a:xfrm>
              <a:off x="5566" y="2714"/>
              <a:ext cx="39" cy="33"/>
            </a:xfrm>
            <a:custGeom>
              <a:avLst/>
              <a:gdLst>
                <a:gd name="T0" fmla="*/ 0 w 41"/>
                <a:gd name="T1" fmla="*/ 0 h 33"/>
                <a:gd name="T2" fmla="*/ 0 w 41"/>
                <a:gd name="T3" fmla="*/ 9 h 33"/>
                <a:gd name="T4" fmla="*/ 33 w 41"/>
                <a:gd name="T5" fmla="*/ 33 h 33"/>
                <a:gd name="T6" fmla="*/ 41 w 41"/>
                <a:gd name="T7" fmla="*/ 25 h 33"/>
                <a:gd name="T8" fmla="*/ 0 w 41"/>
                <a:gd name="T9" fmla="*/ 0 h 33"/>
                <a:gd name="T10" fmla="*/ 0 60000 65536"/>
                <a:gd name="T11" fmla="*/ 0 60000 65536"/>
                <a:gd name="T12" fmla="*/ 0 60000 65536"/>
                <a:gd name="T13" fmla="*/ 0 60000 65536"/>
                <a:gd name="T14" fmla="*/ 0 60000 65536"/>
                <a:gd name="T15" fmla="*/ 0 w 41"/>
                <a:gd name="T16" fmla="*/ 0 h 33"/>
                <a:gd name="T17" fmla="*/ 41 w 41"/>
                <a:gd name="T18" fmla="*/ 33 h 33"/>
              </a:gdLst>
              <a:ahLst/>
              <a:cxnLst>
                <a:cxn ang="T10">
                  <a:pos x="T0" y="T1"/>
                </a:cxn>
                <a:cxn ang="T11">
                  <a:pos x="T2" y="T3"/>
                </a:cxn>
                <a:cxn ang="T12">
                  <a:pos x="T4" y="T5"/>
                </a:cxn>
                <a:cxn ang="T13">
                  <a:pos x="T6" y="T7"/>
                </a:cxn>
                <a:cxn ang="T14">
                  <a:pos x="T8" y="T9"/>
                </a:cxn>
              </a:cxnLst>
              <a:rect l="T15" t="T16" r="T17" b="T18"/>
              <a:pathLst>
                <a:path w="41" h="33">
                  <a:moveTo>
                    <a:pt x="0" y="0"/>
                  </a:moveTo>
                  <a:lnTo>
                    <a:pt x="0" y="9"/>
                  </a:lnTo>
                  <a:lnTo>
                    <a:pt x="33" y="33"/>
                  </a:lnTo>
                  <a:lnTo>
                    <a:pt x="41" y="25"/>
                  </a:lnTo>
                  <a:lnTo>
                    <a:pt x="0" y="0"/>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35" name="Freeform 87">
              <a:extLst>
                <a:ext uri="{FF2B5EF4-FFF2-40B4-BE49-F238E27FC236}">
                  <a16:creationId xmlns:a16="http://schemas.microsoft.com/office/drawing/2014/main" id="{7F4D39E3-DA69-2F32-52D8-02B73F8A2A18}"/>
                </a:ext>
              </a:extLst>
            </p:cNvPr>
            <p:cNvSpPr>
              <a:spLocks/>
            </p:cNvSpPr>
            <p:nvPr/>
          </p:nvSpPr>
          <p:spPr bwMode="auto">
            <a:xfrm>
              <a:off x="5640" y="2771"/>
              <a:ext cx="32" cy="17"/>
            </a:xfrm>
            <a:custGeom>
              <a:avLst/>
              <a:gdLst>
                <a:gd name="T0" fmla="*/ 0 w 32"/>
                <a:gd name="T1" fmla="*/ 0 h 17"/>
                <a:gd name="T2" fmla="*/ 8 w 32"/>
                <a:gd name="T3" fmla="*/ 17 h 17"/>
                <a:gd name="T4" fmla="*/ 24 w 32"/>
                <a:gd name="T5" fmla="*/ 17 h 17"/>
                <a:gd name="T6" fmla="*/ 32 w 32"/>
                <a:gd name="T7" fmla="*/ 9 h 17"/>
                <a:gd name="T8" fmla="*/ 0 w 32"/>
                <a:gd name="T9" fmla="*/ 0 h 17"/>
                <a:gd name="T10" fmla="*/ 0 60000 65536"/>
                <a:gd name="T11" fmla="*/ 0 60000 65536"/>
                <a:gd name="T12" fmla="*/ 0 60000 65536"/>
                <a:gd name="T13" fmla="*/ 0 60000 65536"/>
                <a:gd name="T14" fmla="*/ 0 60000 65536"/>
                <a:gd name="T15" fmla="*/ 0 w 32"/>
                <a:gd name="T16" fmla="*/ 0 h 17"/>
                <a:gd name="T17" fmla="*/ 32 w 32"/>
                <a:gd name="T18" fmla="*/ 17 h 17"/>
              </a:gdLst>
              <a:ahLst/>
              <a:cxnLst>
                <a:cxn ang="T10">
                  <a:pos x="T0" y="T1"/>
                </a:cxn>
                <a:cxn ang="T11">
                  <a:pos x="T2" y="T3"/>
                </a:cxn>
                <a:cxn ang="T12">
                  <a:pos x="T4" y="T5"/>
                </a:cxn>
                <a:cxn ang="T13">
                  <a:pos x="T6" y="T7"/>
                </a:cxn>
                <a:cxn ang="T14">
                  <a:pos x="T8" y="T9"/>
                </a:cxn>
              </a:cxnLst>
              <a:rect l="T15" t="T16" r="T17" b="T18"/>
              <a:pathLst>
                <a:path w="32" h="17">
                  <a:moveTo>
                    <a:pt x="0" y="0"/>
                  </a:moveTo>
                  <a:lnTo>
                    <a:pt x="8" y="17"/>
                  </a:lnTo>
                  <a:lnTo>
                    <a:pt x="24" y="17"/>
                  </a:lnTo>
                  <a:lnTo>
                    <a:pt x="32" y="9"/>
                  </a:lnTo>
                  <a:lnTo>
                    <a:pt x="0" y="0"/>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36" name="Freeform 88">
              <a:extLst>
                <a:ext uri="{FF2B5EF4-FFF2-40B4-BE49-F238E27FC236}">
                  <a16:creationId xmlns:a16="http://schemas.microsoft.com/office/drawing/2014/main" id="{713451F8-EEE3-89CB-2443-4FF74A126704}"/>
                </a:ext>
              </a:extLst>
            </p:cNvPr>
            <p:cNvSpPr>
              <a:spLocks/>
            </p:cNvSpPr>
            <p:nvPr/>
          </p:nvSpPr>
          <p:spPr bwMode="auto">
            <a:xfrm>
              <a:off x="4637" y="2543"/>
              <a:ext cx="82" cy="90"/>
            </a:xfrm>
            <a:custGeom>
              <a:avLst/>
              <a:gdLst>
                <a:gd name="T0" fmla="*/ 0 w 82"/>
                <a:gd name="T1" fmla="*/ 0 h 90"/>
                <a:gd name="T2" fmla="*/ 8 w 82"/>
                <a:gd name="T3" fmla="*/ 33 h 90"/>
                <a:gd name="T4" fmla="*/ 33 w 82"/>
                <a:gd name="T5" fmla="*/ 65 h 90"/>
                <a:gd name="T6" fmla="*/ 57 w 82"/>
                <a:gd name="T7" fmla="*/ 82 h 90"/>
                <a:gd name="T8" fmla="*/ 65 w 82"/>
                <a:gd name="T9" fmla="*/ 90 h 90"/>
                <a:gd name="T10" fmla="*/ 82 w 82"/>
                <a:gd name="T11" fmla="*/ 90 h 90"/>
                <a:gd name="T12" fmla="*/ 82 w 82"/>
                <a:gd name="T13" fmla="*/ 74 h 90"/>
                <a:gd name="T14" fmla="*/ 33 w 82"/>
                <a:gd name="T15" fmla="*/ 0 h 90"/>
                <a:gd name="T16" fmla="*/ 0 w 8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90"/>
                <a:gd name="T29" fmla="*/ 82 w 8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90">
                  <a:moveTo>
                    <a:pt x="0" y="0"/>
                  </a:moveTo>
                  <a:lnTo>
                    <a:pt x="8" y="33"/>
                  </a:lnTo>
                  <a:lnTo>
                    <a:pt x="33" y="65"/>
                  </a:lnTo>
                  <a:lnTo>
                    <a:pt x="57" y="82"/>
                  </a:lnTo>
                  <a:lnTo>
                    <a:pt x="65" y="90"/>
                  </a:lnTo>
                  <a:lnTo>
                    <a:pt x="82" y="90"/>
                  </a:lnTo>
                  <a:lnTo>
                    <a:pt x="82" y="74"/>
                  </a:lnTo>
                  <a:lnTo>
                    <a:pt x="33" y="0"/>
                  </a:lnTo>
                  <a:lnTo>
                    <a:pt x="0" y="0"/>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37" name="Freeform 89">
              <a:extLst>
                <a:ext uri="{FF2B5EF4-FFF2-40B4-BE49-F238E27FC236}">
                  <a16:creationId xmlns:a16="http://schemas.microsoft.com/office/drawing/2014/main" id="{45F94EB9-DAF0-937D-418B-1A401ED811CB}"/>
                </a:ext>
              </a:extLst>
            </p:cNvPr>
            <p:cNvSpPr>
              <a:spLocks/>
            </p:cNvSpPr>
            <p:nvPr/>
          </p:nvSpPr>
          <p:spPr bwMode="auto">
            <a:xfrm>
              <a:off x="4564" y="2251"/>
              <a:ext cx="146" cy="292"/>
            </a:xfrm>
            <a:custGeom>
              <a:avLst/>
              <a:gdLst>
                <a:gd name="T0" fmla="*/ 106 w 146"/>
                <a:gd name="T1" fmla="*/ 293 h 293"/>
                <a:gd name="T2" fmla="*/ 73 w 146"/>
                <a:gd name="T3" fmla="*/ 293 h 293"/>
                <a:gd name="T4" fmla="*/ 65 w 146"/>
                <a:gd name="T5" fmla="*/ 285 h 293"/>
                <a:gd name="T6" fmla="*/ 57 w 146"/>
                <a:gd name="T7" fmla="*/ 285 h 293"/>
                <a:gd name="T8" fmla="*/ 32 w 146"/>
                <a:gd name="T9" fmla="*/ 244 h 293"/>
                <a:gd name="T10" fmla="*/ 32 w 146"/>
                <a:gd name="T11" fmla="*/ 212 h 293"/>
                <a:gd name="T12" fmla="*/ 41 w 146"/>
                <a:gd name="T13" fmla="*/ 204 h 293"/>
                <a:gd name="T14" fmla="*/ 41 w 146"/>
                <a:gd name="T15" fmla="*/ 130 h 293"/>
                <a:gd name="T16" fmla="*/ 24 w 146"/>
                <a:gd name="T17" fmla="*/ 114 h 293"/>
                <a:gd name="T18" fmla="*/ 32 w 146"/>
                <a:gd name="T19" fmla="*/ 98 h 293"/>
                <a:gd name="T20" fmla="*/ 24 w 146"/>
                <a:gd name="T21" fmla="*/ 73 h 293"/>
                <a:gd name="T22" fmla="*/ 0 w 146"/>
                <a:gd name="T23" fmla="*/ 49 h 293"/>
                <a:gd name="T24" fmla="*/ 41 w 146"/>
                <a:gd name="T25" fmla="*/ 0 h 293"/>
                <a:gd name="T26" fmla="*/ 57 w 146"/>
                <a:gd name="T27" fmla="*/ 33 h 293"/>
                <a:gd name="T28" fmla="*/ 57 w 146"/>
                <a:gd name="T29" fmla="*/ 73 h 293"/>
                <a:gd name="T30" fmla="*/ 73 w 146"/>
                <a:gd name="T31" fmla="*/ 65 h 293"/>
                <a:gd name="T32" fmla="*/ 114 w 146"/>
                <a:gd name="T33" fmla="*/ 65 h 293"/>
                <a:gd name="T34" fmla="*/ 146 w 146"/>
                <a:gd name="T35" fmla="*/ 106 h 293"/>
                <a:gd name="T36" fmla="*/ 146 w 146"/>
                <a:gd name="T37" fmla="*/ 122 h 293"/>
                <a:gd name="T38" fmla="*/ 114 w 146"/>
                <a:gd name="T39" fmla="*/ 130 h 293"/>
                <a:gd name="T40" fmla="*/ 98 w 146"/>
                <a:gd name="T41" fmla="*/ 147 h 293"/>
                <a:gd name="T42" fmla="*/ 98 w 146"/>
                <a:gd name="T43" fmla="*/ 179 h 293"/>
                <a:gd name="T44" fmla="*/ 73 w 146"/>
                <a:gd name="T45" fmla="*/ 163 h 293"/>
                <a:gd name="T46" fmla="*/ 57 w 146"/>
                <a:gd name="T47" fmla="*/ 220 h 293"/>
                <a:gd name="T48" fmla="*/ 81 w 146"/>
                <a:gd name="T49" fmla="*/ 269 h 293"/>
                <a:gd name="T50" fmla="*/ 106 w 146"/>
                <a:gd name="T51" fmla="*/ 293 h 29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6"/>
                <a:gd name="T79" fmla="*/ 0 h 293"/>
                <a:gd name="T80" fmla="*/ 146 w 146"/>
                <a:gd name="T81" fmla="*/ 293 h 29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6" h="293">
                  <a:moveTo>
                    <a:pt x="106" y="293"/>
                  </a:moveTo>
                  <a:lnTo>
                    <a:pt x="73" y="293"/>
                  </a:lnTo>
                  <a:lnTo>
                    <a:pt x="65" y="285"/>
                  </a:lnTo>
                  <a:lnTo>
                    <a:pt x="57" y="285"/>
                  </a:lnTo>
                  <a:lnTo>
                    <a:pt x="32" y="244"/>
                  </a:lnTo>
                  <a:lnTo>
                    <a:pt x="32" y="212"/>
                  </a:lnTo>
                  <a:lnTo>
                    <a:pt x="41" y="204"/>
                  </a:lnTo>
                  <a:lnTo>
                    <a:pt x="41" y="130"/>
                  </a:lnTo>
                  <a:lnTo>
                    <a:pt x="24" y="114"/>
                  </a:lnTo>
                  <a:lnTo>
                    <a:pt x="32" y="98"/>
                  </a:lnTo>
                  <a:lnTo>
                    <a:pt x="24" y="73"/>
                  </a:lnTo>
                  <a:lnTo>
                    <a:pt x="0" y="49"/>
                  </a:lnTo>
                  <a:lnTo>
                    <a:pt x="41" y="0"/>
                  </a:lnTo>
                  <a:lnTo>
                    <a:pt x="57" y="33"/>
                  </a:lnTo>
                  <a:lnTo>
                    <a:pt x="57" y="73"/>
                  </a:lnTo>
                  <a:lnTo>
                    <a:pt x="73" y="65"/>
                  </a:lnTo>
                  <a:lnTo>
                    <a:pt x="114" y="65"/>
                  </a:lnTo>
                  <a:lnTo>
                    <a:pt x="146" y="106"/>
                  </a:lnTo>
                  <a:lnTo>
                    <a:pt x="146" y="122"/>
                  </a:lnTo>
                  <a:lnTo>
                    <a:pt x="114" y="130"/>
                  </a:lnTo>
                  <a:lnTo>
                    <a:pt x="98" y="147"/>
                  </a:lnTo>
                  <a:lnTo>
                    <a:pt x="98" y="179"/>
                  </a:lnTo>
                  <a:lnTo>
                    <a:pt x="73" y="163"/>
                  </a:lnTo>
                  <a:lnTo>
                    <a:pt x="57" y="220"/>
                  </a:lnTo>
                  <a:lnTo>
                    <a:pt x="81" y="269"/>
                  </a:lnTo>
                  <a:lnTo>
                    <a:pt x="106" y="293"/>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38" name="Freeform 90">
              <a:extLst>
                <a:ext uri="{FF2B5EF4-FFF2-40B4-BE49-F238E27FC236}">
                  <a16:creationId xmlns:a16="http://schemas.microsoft.com/office/drawing/2014/main" id="{D1455BA2-CBEE-0908-F262-C5CCB3D71DF8}"/>
                </a:ext>
              </a:extLst>
            </p:cNvPr>
            <p:cNvSpPr>
              <a:spLocks/>
            </p:cNvSpPr>
            <p:nvPr/>
          </p:nvSpPr>
          <p:spPr bwMode="auto">
            <a:xfrm>
              <a:off x="4458" y="2079"/>
              <a:ext cx="155" cy="375"/>
            </a:xfrm>
            <a:custGeom>
              <a:avLst/>
              <a:gdLst>
                <a:gd name="T0" fmla="*/ 147 w 155"/>
                <a:gd name="T1" fmla="*/ 171 h 375"/>
                <a:gd name="T2" fmla="*/ 106 w 155"/>
                <a:gd name="T3" fmla="*/ 220 h 375"/>
                <a:gd name="T4" fmla="*/ 130 w 155"/>
                <a:gd name="T5" fmla="*/ 244 h 375"/>
                <a:gd name="T6" fmla="*/ 138 w 155"/>
                <a:gd name="T7" fmla="*/ 269 h 375"/>
                <a:gd name="T8" fmla="*/ 130 w 155"/>
                <a:gd name="T9" fmla="*/ 285 h 375"/>
                <a:gd name="T10" fmla="*/ 147 w 155"/>
                <a:gd name="T11" fmla="*/ 301 h 375"/>
                <a:gd name="T12" fmla="*/ 147 w 155"/>
                <a:gd name="T13" fmla="*/ 375 h 375"/>
                <a:gd name="T14" fmla="*/ 138 w 155"/>
                <a:gd name="T15" fmla="*/ 375 h 375"/>
                <a:gd name="T16" fmla="*/ 130 w 155"/>
                <a:gd name="T17" fmla="*/ 326 h 375"/>
                <a:gd name="T18" fmla="*/ 122 w 155"/>
                <a:gd name="T19" fmla="*/ 318 h 375"/>
                <a:gd name="T20" fmla="*/ 122 w 155"/>
                <a:gd name="T21" fmla="*/ 285 h 375"/>
                <a:gd name="T22" fmla="*/ 114 w 155"/>
                <a:gd name="T23" fmla="*/ 285 h 375"/>
                <a:gd name="T24" fmla="*/ 106 w 155"/>
                <a:gd name="T25" fmla="*/ 261 h 375"/>
                <a:gd name="T26" fmla="*/ 98 w 155"/>
                <a:gd name="T27" fmla="*/ 261 h 375"/>
                <a:gd name="T28" fmla="*/ 81 w 155"/>
                <a:gd name="T29" fmla="*/ 285 h 375"/>
                <a:gd name="T30" fmla="*/ 65 w 155"/>
                <a:gd name="T31" fmla="*/ 285 h 375"/>
                <a:gd name="T32" fmla="*/ 57 w 155"/>
                <a:gd name="T33" fmla="*/ 277 h 375"/>
                <a:gd name="T34" fmla="*/ 57 w 155"/>
                <a:gd name="T35" fmla="*/ 212 h 375"/>
                <a:gd name="T36" fmla="*/ 41 w 155"/>
                <a:gd name="T37" fmla="*/ 204 h 375"/>
                <a:gd name="T38" fmla="*/ 24 w 155"/>
                <a:gd name="T39" fmla="*/ 204 h 375"/>
                <a:gd name="T40" fmla="*/ 0 w 155"/>
                <a:gd name="T41" fmla="*/ 163 h 375"/>
                <a:gd name="T42" fmla="*/ 24 w 155"/>
                <a:gd name="T43" fmla="*/ 138 h 375"/>
                <a:gd name="T44" fmla="*/ 41 w 155"/>
                <a:gd name="T45" fmla="*/ 73 h 375"/>
                <a:gd name="T46" fmla="*/ 65 w 155"/>
                <a:gd name="T47" fmla="*/ 49 h 375"/>
                <a:gd name="T48" fmla="*/ 73 w 155"/>
                <a:gd name="T49" fmla="*/ 49 h 375"/>
                <a:gd name="T50" fmla="*/ 73 w 155"/>
                <a:gd name="T51" fmla="*/ 24 h 375"/>
                <a:gd name="T52" fmla="*/ 89 w 155"/>
                <a:gd name="T53" fmla="*/ 8 h 375"/>
                <a:gd name="T54" fmla="*/ 98 w 155"/>
                <a:gd name="T55" fmla="*/ 0 h 375"/>
                <a:gd name="T56" fmla="*/ 106 w 155"/>
                <a:gd name="T57" fmla="*/ 65 h 375"/>
                <a:gd name="T58" fmla="*/ 98 w 155"/>
                <a:gd name="T59" fmla="*/ 73 h 375"/>
                <a:gd name="T60" fmla="*/ 98 w 155"/>
                <a:gd name="T61" fmla="*/ 89 h 375"/>
                <a:gd name="T62" fmla="*/ 106 w 155"/>
                <a:gd name="T63" fmla="*/ 114 h 375"/>
                <a:gd name="T64" fmla="*/ 114 w 155"/>
                <a:gd name="T65" fmla="*/ 114 h 375"/>
                <a:gd name="T66" fmla="*/ 130 w 155"/>
                <a:gd name="T67" fmla="*/ 122 h 375"/>
                <a:gd name="T68" fmla="*/ 147 w 155"/>
                <a:gd name="T69" fmla="*/ 130 h 375"/>
                <a:gd name="T70" fmla="*/ 130 w 155"/>
                <a:gd name="T71" fmla="*/ 146 h 375"/>
                <a:gd name="T72" fmla="*/ 155 w 155"/>
                <a:gd name="T73" fmla="*/ 155 h 375"/>
                <a:gd name="T74" fmla="*/ 155 w 155"/>
                <a:gd name="T75" fmla="*/ 171 h 375"/>
                <a:gd name="T76" fmla="*/ 147 w 155"/>
                <a:gd name="T77" fmla="*/ 171 h 3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5"/>
                <a:gd name="T118" fmla="*/ 0 h 375"/>
                <a:gd name="T119" fmla="*/ 155 w 155"/>
                <a:gd name="T120" fmla="*/ 375 h 3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5" h="375">
                  <a:moveTo>
                    <a:pt x="147" y="171"/>
                  </a:moveTo>
                  <a:lnTo>
                    <a:pt x="106" y="220"/>
                  </a:lnTo>
                  <a:lnTo>
                    <a:pt x="130" y="244"/>
                  </a:lnTo>
                  <a:lnTo>
                    <a:pt x="138" y="269"/>
                  </a:lnTo>
                  <a:lnTo>
                    <a:pt x="130" y="285"/>
                  </a:lnTo>
                  <a:lnTo>
                    <a:pt x="147" y="301"/>
                  </a:lnTo>
                  <a:lnTo>
                    <a:pt x="147" y="375"/>
                  </a:lnTo>
                  <a:lnTo>
                    <a:pt x="138" y="375"/>
                  </a:lnTo>
                  <a:lnTo>
                    <a:pt x="130" y="326"/>
                  </a:lnTo>
                  <a:lnTo>
                    <a:pt x="122" y="318"/>
                  </a:lnTo>
                  <a:lnTo>
                    <a:pt x="122" y="285"/>
                  </a:lnTo>
                  <a:lnTo>
                    <a:pt x="114" y="285"/>
                  </a:lnTo>
                  <a:lnTo>
                    <a:pt x="106" y="261"/>
                  </a:lnTo>
                  <a:lnTo>
                    <a:pt x="98" y="261"/>
                  </a:lnTo>
                  <a:lnTo>
                    <a:pt x="81" y="285"/>
                  </a:lnTo>
                  <a:lnTo>
                    <a:pt x="65" y="285"/>
                  </a:lnTo>
                  <a:lnTo>
                    <a:pt x="57" y="277"/>
                  </a:lnTo>
                  <a:lnTo>
                    <a:pt x="57" y="212"/>
                  </a:lnTo>
                  <a:lnTo>
                    <a:pt x="41" y="204"/>
                  </a:lnTo>
                  <a:lnTo>
                    <a:pt x="24" y="204"/>
                  </a:lnTo>
                  <a:lnTo>
                    <a:pt x="0" y="163"/>
                  </a:lnTo>
                  <a:lnTo>
                    <a:pt x="24" y="138"/>
                  </a:lnTo>
                  <a:lnTo>
                    <a:pt x="41" y="73"/>
                  </a:lnTo>
                  <a:lnTo>
                    <a:pt x="65" y="49"/>
                  </a:lnTo>
                  <a:lnTo>
                    <a:pt x="73" y="49"/>
                  </a:lnTo>
                  <a:lnTo>
                    <a:pt x="73" y="24"/>
                  </a:lnTo>
                  <a:lnTo>
                    <a:pt x="89" y="8"/>
                  </a:lnTo>
                  <a:lnTo>
                    <a:pt x="98" y="0"/>
                  </a:lnTo>
                  <a:lnTo>
                    <a:pt x="106" y="65"/>
                  </a:lnTo>
                  <a:lnTo>
                    <a:pt x="98" y="73"/>
                  </a:lnTo>
                  <a:lnTo>
                    <a:pt x="98" y="89"/>
                  </a:lnTo>
                  <a:lnTo>
                    <a:pt x="106" y="114"/>
                  </a:lnTo>
                  <a:lnTo>
                    <a:pt x="114" y="114"/>
                  </a:lnTo>
                  <a:lnTo>
                    <a:pt x="130" y="122"/>
                  </a:lnTo>
                  <a:lnTo>
                    <a:pt x="147" y="130"/>
                  </a:lnTo>
                  <a:lnTo>
                    <a:pt x="130" y="146"/>
                  </a:lnTo>
                  <a:lnTo>
                    <a:pt x="155" y="155"/>
                  </a:lnTo>
                  <a:lnTo>
                    <a:pt x="155" y="171"/>
                  </a:lnTo>
                  <a:lnTo>
                    <a:pt x="147" y="171"/>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39" name="Freeform 91">
              <a:extLst>
                <a:ext uri="{FF2B5EF4-FFF2-40B4-BE49-F238E27FC236}">
                  <a16:creationId xmlns:a16="http://schemas.microsoft.com/office/drawing/2014/main" id="{2F99D655-8E11-6A14-4D45-B64F54C2B449}"/>
                </a:ext>
              </a:extLst>
            </p:cNvPr>
            <p:cNvSpPr>
              <a:spLocks/>
            </p:cNvSpPr>
            <p:nvPr/>
          </p:nvSpPr>
          <p:spPr bwMode="auto">
            <a:xfrm>
              <a:off x="4662" y="2372"/>
              <a:ext cx="97" cy="90"/>
            </a:xfrm>
            <a:custGeom>
              <a:avLst/>
              <a:gdLst>
                <a:gd name="T0" fmla="*/ 0 w 97"/>
                <a:gd name="T1" fmla="*/ 57 h 90"/>
                <a:gd name="T2" fmla="*/ 0 w 97"/>
                <a:gd name="T3" fmla="*/ 25 h 90"/>
                <a:gd name="T4" fmla="*/ 16 w 97"/>
                <a:gd name="T5" fmla="*/ 8 h 90"/>
                <a:gd name="T6" fmla="*/ 48 w 97"/>
                <a:gd name="T7" fmla="*/ 0 h 90"/>
                <a:gd name="T8" fmla="*/ 57 w 97"/>
                <a:gd name="T9" fmla="*/ 8 h 90"/>
                <a:gd name="T10" fmla="*/ 97 w 97"/>
                <a:gd name="T11" fmla="*/ 8 h 90"/>
                <a:gd name="T12" fmla="*/ 97 w 97"/>
                <a:gd name="T13" fmla="*/ 49 h 90"/>
                <a:gd name="T14" fmla="*/ 81 w 97"/>
                <a:gd name="T15" fmla="*/ 57 h 90"/>
                <a:gd name="T16" fmla="*/ 73 w 97"/>
                <a:gd name="T17" fmla="*/ 73 h 90"/>
                <a:gd name="T18" fmla="*/ 48 w 97"/>
                <a:gd name="T19" fmla="*/ 90 h 90"/>
                <a:gd name="T20" fmla="*/ 40 w 97"/>
                <a:gd name="T21" fmla="*/ 90 h 90"/>
                <a:gd name="T22" fmla="*/ 0 w 97"/>
                <a:gd name="T23" fmla="*/ 57 h 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7"/>
                <a:gd name="T37" fmla="*/ 0 h 90"/>
                <a:gd name="T38" fmla="*/ 97 w 97"/>
                <a:gd name="T39" fmla="*/ 90 h 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7" h="90">
                  <a:moveTo>
                    <a:pt x="0" y="57"/>
                  </a:moveTo>
                  <a:lnTo>
                    <a:pt x="0" y="25"/>
                  </a:lnTo>
                  <a:lnTo>
                    <a:pt x="16" y="8"/>
                  </a:lnTo>
                  <a:lnTo>
                    <a:pt x="48" y="0"/>
                  </a:lnTo>
                  <a:lnTo>
                    <a:pt x="57" y="8"/>
                  </a:lnTo>
                  <a:lnTo>
                    <a:pt x="97" y="8"/>
                  </a:lnTo>
                  <a:lnTo>
                    <a:pt x="97" y="49"/>
                  </a:lnTo>
                  <a:lnTo>
                    <a:pt x="81" y="57"/>
                  </a:lnTo>
                  <a:lnTo>
                    <a:pt x="73" y="73"/>
                  </a:lnTo>
                  <a:lnTo>
                    <a:pt x="48" y="90"/>
                  </a:lnTo>
                  <a:lnTo>
                    <a:pt x="40" y="90"/>
                  </a:lnTo>
                  <a:lnTo>
                    <a:pt x="0" y="57"/>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40" name="Freeform 92">
              <a:extLst>
                <a:ext uri="{FF2B5EF4-FFF2-40B4-BE49-F238E27FC236}">
                  <a16:creationId xmlns:a16="http://schemas.microsoft.com/office/drawing/2014/main" id="{D8DBD7B9-762E-279E-F593-592DF4727E7F}"/>
                </a:ext>
              </a:extLst>
            </p:cNvPr>
            <p:cNvSpPr>
              <a:spLocks/>
            </p:cNvSpPr>
            <p:nvPr/>
          </p:nvSpPr>
          <p:spPr bwMode="auto">
            <a:xfrm>
              <a:off x="4605" y="2224"/>
              <a:ext cx="154" cy="155"/>
            </a:xfrm>
            <a:custGeom>
              <a:avLst/>
              <a:gdLst>
                <a:gd name="T0" fmla="*/ 154 w 154"/>
                <a:gd name="T1" fmla="*/ 155 h 155"/>
                <a:gd name="T2" fmla="*/ 114 w 154"/>
                <a:gd name="T3" fmla="*/ 155 h 155"/>
                <a:gd name="T4" fmla="*/ 105 w 154"/>
                <a:gd name="T5" fmla="*/ 147 h 155"/>
                <a:gd name="T6" fmla="*/ 105 w 154"/>
                <a:gd name="T7" fmla="*/ 131 h 155"/>
                <a:gd name="T8" fmla="*/ 73 w 154"/>
                <a:gd name="T9" fmla="*/ 90 h 155"/>
                <a:gd name="T10" fmla="*/ 32 w 154"/>
                <a:gd name="T11" fmla="*/ 90 h 155"/>
                <a:gd name="T12" fmla="*/ 16 w 154"/>
                <a:gd name="T13" fmla="*/ 98 h 155"/>
                <a:gd name="T14" fmla="*/ 16 w 154"/>
                <a:gd name="T15" fmla="*/ 58 h 155"/>
                <a:gd name="T16" fmla="*/ 0 w 154"/>
                <a:gd name="T17" fmla="*/ 25 h 155"/>
                <a:gd name="T18" fmla="*/ 8 w 154"/>
                <a:gd name="T19" fmla="*/ 9 h 155"/>
                <a:gd name="T20" fmla="*/ 32 w 154"/>
                <a:gd name="T21" fmla="*/ 25 h 155"/>
                <a:gd name="T22" fmla="*/ 32 w 154"/>
                <a:gd name="T23" fmla="*/ 0 h 155"/>
                <a:gd name="T24" fmla="*/ 48 w 154"/>
                <a:gd name="T25" fmla="*/ 0 h 155"/>
                <a:gd name="T26" fmla="*/ 57 w 154"/>
                <a:gd name="T27" fmla="*/ 17 h 155"/>
                <a:gd name="T28" fmla="*/ 81 w 154"/>
                <a:gd name="T29" fmla="*/ 17 h 155"/>
                <a:gd name="T30" fmla="*/ 97 w 154"/>
                <a:gd name="T31" fmla="*/ 33 h 155"/>
                <a:gd name="T32" fmla="*/ 89 w 154"/>
                <a:gd name="T33" fmla="*/ 58 h 155"/>
                <a:gd name="T34" fmla="*/ 138 w 154"/>
                <a:gd name="T35" fmla="*/ 123 h 155"/>
                <a:gd name="T36" fmla="*/ 154 w 154"/>
                <a:gd name="T37" fmla="*/ 139 h 155"/>
                <a:gd name="T38" fmla="*/ 154 w 154"/>
                <a:gd name="T39" fmla="*/ 155 h 1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4"/>
                <a:gd name="T61" fmla="*/ 0 h 155"/>
                <a:gd name="T62" fmla="*/ 154 w 154"/>
                <a:gd name="T63" fmla="*/ 155 h 1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4" h="155">
                  <a:moveTo>
                    <a:pt x="154" y="155"/>
                  </a:moveTo>
                  <a:lnTo>
                    <a:pt x="114" y="155"/>
                  </a:lnTo>
                  <a:lnTo>
                    <a:pt x="105" y="147"/>
                  </a:lnTo>
                  <a:lnTo>
                    <a:pt x="105" y="131"/>
                  </a:lnTo>
                  <a:lnTo>
                    <a:pt x="73" y="90"/>
                  </a:lnTo>
                  <a:lnTo>
                    <a:pt x="32" y="90"/>
                  </a:lnTo>
                  <a:lnTo>
                    <a:pt x="16" y="98"/>
                  </a:lnTo>
                  <a:lnTo>
                    <a:pt x="16" y="58"/>
                  </a:lnTo>
                  <a:lnTo>
                    <a:pt x="0" y="25"/>
                  </a:lnTo>
                  <a:lnTo>
                    <a:pt x="8" y="9"/>
                  </a:lnTo>
                  <a:lnTo>
                    <a:pt x="32" y="25"/>
                  </a:lnTo>
                  <a:lnTo>
                    <a:pt x="32" y="0"/>
                  </a:lnTo>
                  <a:lnTo>
                    <a:pt x="48" y="0"/>
                  </a:lnTo>
                  <a:lnTo>
                    <a:pt x="57" y="17"/>
                  </a:lnTo>
                  <a:lnTo>
                    <a:pt x="81" y="17"/>
                  </a:lnTo>
                  <a:lnTo>
                    <a:pt x="97" y="33"/>
                  </a:lnTo>
                  <a:lnTo>
                    <a:pt x="89" y="58"/>
                  </a:lnTo>
                  <a:lnTo>
                    <a:pt x="138" y="123"/>
                  </a:lnTo>
                  <a:lnTo>
                    <a:pt x="154" y="139"/>
                  </a:lnTo>
                  <a:lnTo>
                    <a:pt x="154" y="155"/>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41" name="Freeform 93">
              <a:extLst>
                <a:ext uri="{FF2B5EF4-FFF2-40B4-BE49-F238E27FC236}">
                  <a16:creationId xmlns:a16="http://schemas.microsoft.com/office/drawing/2014/main" id="{E30B9B7B-D8C5-948E-471E-346D9F39A9A2}"/>
                </a:ext>
              </a:extLst>
            </p:cNvPr>
            <p:cNvSpPr>
              <a:spLocks/>
            </p:cNvSpPr>
            <p:nvPr/>
          </p:nvSpPr>
          <p:spPr bwMode="auto">
            <a:xfrm>
              <a:off x="4653" y="2201"/>
              <a:ext cx="139" cy="293"/>
            </a:xfrm>
            <a:custGeom>
              <a:avLst/>
              <a:gdLst>
                <a:gd name="T0" fmla="*/ 57 w 139"/>
                <a:gd name="T1" fmla="*/ 261 h 293"/>
                <a:gd name="T2" fmla="*/ 82 w 139"/>
                <a:gd name="T3" fmla="*/ 244 h 293"/>
                <a:gd name="T4" fmla="*/ 90 w 139"/>
                <a:gd name="T5" fmla="*/ 228 h 293"/>
                <a:gd name="T6" fmla="*/ 106 w 139"/>
                <a:gd name="T7" fmla="*/ 220 h 293"/>
                <a:gd name="T8" fmla="*/ 106 w 139"/>
                <a:gd name="T9" fmla="*/ 179 h 293"/>
                <a:gd name="T10" fmla="*/ 106 w 139"/>
                <a:gd name="T11" fmla="*/ 163 h 293"/>
                <a:gd name="T12" fmla="*/ 90 w 139"/>
                <a:gd name="T13" fmla="*/ 147 h 293"/>
                <a:gd name="T14" fmla="*/ 41 w 139"/>
                <a:gd name="T15" fmla="*/ 82 h 293"/>
                <a:gd name="T16" fmla="*/ 49 w 139"/>
                <a:gd name="T17" fmla="*/ 57 h 293"/>
                <a:gd name="T18" fmla="*/ 33 w 139"/>
                <a:gd name="T19" fmla="*/ 41 h 293"/>
                <a:gd name="T20" fmla="*/ 9 w 139"/>
                <a:gd name="T21" fmla="*/ 41 h 293"/>
                <a:gd name="T22" fmla="*/ 0 w 139"/>
                <a:gd name="T23" fmla="*/ 24 h 293"/>
                <a:gd name="T24" fmla="*/ 0 w 139"/>
                <a:gd name="T25" fmla="*/ 8 h 293"/>
                <a:gd name="T26" fmla="*/ 33 w 139"/>
                <a:gd name="T27" fmla="*/ 8 h 293"/>
                <a:gd name="T28" fmla="*/ 41 w 139"/>
                <a:gd name="T29" fmla="*/ 0 h 293"/>
                <a:gd name="T30" fmla="*/ 82 w 139"/>
                <a:gd name="T31" fmla="*/ 0 h 293"/>
                <a:gd name="T32" fmla="*/ 82 w 139"/>
                <a:gd name="T33" fmla="*/ 24 h 293"/>
                <a:gd name="T34" fmla="*/ 98 w 139"/>
                <a:gd name="T35" fmla="*/ 49 h 293"/>
                <a:gd name="T36" fmla="*/ 82 w 139"/>
                <a:gd name="T37" fmla="*/ 57 h 293"/>
                <a:gd name="T38" fmla="*/ 82 w 139"/>
                <a:gd name="T39" fmla="*/ 82 h 293"/>
                <a:gd name="T40" fmla="*/ 131 w 139"/>
                <a:gd name="T41" fmla="*/ 163 h 293"/>
                <a:gd name="T42" fmla="*/ 139 w 139"/>
                <a:gd name="T43" fmla="*/ 204 h 293"/>
                <a:gd name="T44" fmla="*/ 139 w 139"/>
                <a:gd name="T45" fmla="*/ 212 h 293"/>
                <a:gd name="T46" fmla="*/ 131 w 139"/>
                <a:gd name="T47" fmla="*/ 253 h 293"/>
                <a:gd name="T48" fmla="*/ 66 w 139"/>
                <a:gd name="T49" fmla="*/ 293 h 293"/>
                <a:gd name="T50" fmla="*/ 57 w 139"/>
                <a:gd name="T51" fmla="*/ 261 h 29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9"/>
                <a:gd name="T79" fmla="*/ 0 h 293"/>
                <a:gd name="T80" fmla="*/ 139 w 139"/>
                <a:gd name="T81" fmla="*/ 293 h 29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9" h="293">
                  <a:moveTo>
                    <a:pt x="57" y="261"/>
                  </a:moveTo>
                  <a:lnTo>
                    <a:pt x="82" y="244"/>
                  </a:lnTo>
                  <a:lnTo>
                    <a:pt x="90" y="228"/>
                  </a:lnTo>
                  <a:lnTo>
                    <a:pt x="106" y="220"/>
                  </a:lnTo>
                  <a:lnTo>
                    <a:pt x="106" y="179"/>
                  </a:lnTo>
                  <a:lnTo>
                    <a:pt x="106" y="163"/>
                  </a:lnTo>
                  <a:lnTo>
                    <a:pt x="90" y="147"/>
                  </a:lnTo>
                  <a:lnTo>
                    <a:pt x="41" y="82"/>
                  </a:lnTo>
                  <a:lnTo>
                    <a:pt x="49" y="57"/>
                  </a:lnTo>
                  <a:lnTo>
                    <a:pt x="33" y="41"/>
                  </a:lnTo>
                  <a:lnTo>
                    <a:pt x="9" y="41"/>
                  </a:lnTo>
                  <a:lnTo>
                    <a:pt x="0" y="24"/>
                  </a:lnTo>
                  <a:lnTo>
                    <a:pt x="0" y="8"/>
                  </a:lnTo>
                  <a:lnTo>
                    <a:pt x="33" y="8"/>
                  </a:lnTo>
                  <a:lnTo>
                    <a:pt x="41" y="0"/>
                  </a:lnTo>
                  <a:lnTo>
                    <a:pt x="82" y="0"/>
                  </a:lnTo>
                  <a:lnTo>
                    <a:pt x="82" y="24"/>
                  </a:lnTo>
                  <a:lnTo>
                    <a:pt x="98" y="49"/>
                  </a:lnTo>
                  <a:lnTo>
                    <a:pt x="82" y="57"/>
                  </a:lnTo>
                  <a:lnTo>
                    <a:pt x="82" y="82"/>
                  </a:lnTo>
                  <a:lnTo>
                    <a:pt x="131" y="163"/>
                  </a:lnTo>
                  <a:lnTo>
                    <a:pt x="139" y="204"/>
                  </a:lnTo>
                  <a:lnTo>
                    <a:pt x="139" y="212"/>
                  </a:lnTo>
                  <a:lnTo>
                    <a:pt x="131" y="253"/>
                  </a:lnTo>
                  <a:lnTo>
                    <a:pt x="66" y="293"/>
                  </a:lnTo>
                  <a:lnTo>
                    <a:pt x="57" y="261"/>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42" name="Freeform 94">
              <a:extLst>
                <a:ext uri="{FF2B5EF4-FFF2-40B4-BE49-F238E27FC236}">
                  <a16:creationId xmlns:a16="http://schemas.microsoft.com/office/drawing/2014/main" id="{B38386AC-C6B8-54AD-D7C5-8CD11855CA63}"/>
                </a:ext>
              </a:extLst>
            </p:cNvPr>
            <p:cNvSpPr>
              <a:spLocks/>
            </p:cNvSpPr>
            <p:nvPr/>
          </p:nvSpPr>
          <p:spPr bwMode="auto">
            <a:xfrm>
              <a:off x="4914" y="2527"/>
              <a:ext cx="65" cy="57"/>
            </a:xfrm>
            <a:custGeom>
              <a:avLst/>
              <a:gdLst>
                <a:gd name="T0" fmla="*/ 25 w 65"/>
                <a:gd name="T1" fmla="*/ 0 h 57"/>
                <a:gd name="T2" fmla="*/ 0 w 65"/>
                <a:gd name="T3" fmla="*/ 33 h 57"/>
                <a:gd name="T4" fmla="*/ 0 w 65"/>
                <a:gd name="T5" fmla="*/ 57 h 57"/>
                <a:gd name="T6" fmla="*/ 49 w 65"/>
                <a:gd name="T7" fmla="*/ 57 h 57"/>
                <a:gd name="T8" fmla="*/ 65 w 65"/>
                <a:gd name="T9" fmla="*/ 33 h 57"/>
                <a:gd name="T10" fmla="*/ 25 w 65"/>
                <a:gd name="T11" fmla="*/ 0 h 57"/>
                <a:gd name="T12" fmla="*/ 0 60000 65536"/>
                <a:gd name="T13" fmla="*/ 0 60000 65536"/>
                <a:gd name="T14" fmla="*/ 0 60000 65536"/>
                <a:gd name="T15" fmla="*/ 0 60000 65536"/>
                <a:gd name="T16" fmla="*/ 0 60000 65536"/>
                <a:gd name="T17" fmla="*/ 0 60000 65536"/>
                <a:gd name="T18" fmla="*/ 0 w 65"/>
                <a:gd name="T19" fmla="*/ 0 h 57"/>
                <a:gd name="T20" fmla="*/ 65 w 6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65" h="57">
                  <a:moveTo>
                    <a:pt x="25" y="0"/>
                  </a:moveTo>
                  <a:lnTo>
                    <a:pt x="0" y="33"/>
                  </a:lnTo>
                  <a:lnTo>
                    <a:pt x="0" y="57"/>
                  </a:lnTo>
                  <a:lnTo>
                    <a:pt x="49" y="57"/>
                  </a:lnTo>
                  <a:lnTo>
                    <a:pt x="65" y="33"/>
                  </a:lnTo>
                  <a:lnTo>
                    <a:pt x="25" y="0"/>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43" name="Freeform 95">
              <a:extLst>
                <a:ext uri="{FF2B5EF4-FFF2-40B4-BE49-F238E27FC236}">
                  <a16:creationId xmlns:a16="http://schemas.microsoft.com/office/drawing/2014/main" id="{FAAA042C-EE79-0584-D713-8B49E37451BD}"/>
                </a:ext>
              </a:extLst>
            </p:cNvPr>
            <p:cNvSpPr>
              <a:spLocks/>
            </p:cNvSpPr>
            <p:nvPr/>
          </p:nvSpPr>
          <p:spPr bwMode="auto">
            <a:xfrm>
              <a:off x="4800" y="2561"/>
              <a:ext cx="114" cy="80"/>
            </a:xfrm>
            <a:custGeom>
              <a:avLst/>
              <a:gdLst>
                <a:gd name="T0" fmla="*/ 114 w 114"/>
                <a:gd name="T1" fmla="*/ 0 h 81"/>
                <a:gd name="T2" fmla="*/ 114 w 114"/>
                <a:gd name="T3" fmla="*/ 24 h 81"/>
                <a:gd name="T4" fmla="*/ 98 w 114"/>
                <a:gd name="T5" fmla="*/ 40 h 81"/>
                <a:gd name="T6" fmla="*/ 98 w 114"/>
                <a:gd name="T7" fmla="*/ 57 h 81"/>
                <a:gd name="T8" fmla="*/ 74 w 114"/>
                <a:gd name="T9" fmla="*/ 81 h 81"/>
                <a:gd name="T10" fmla="*/ 57 w 114"/>
                <a:gd name="T11" fmla="*/ 73 h 81"/>
                <a:gd name="T12" fmla="*/ 41 w 114"/>
                <a:gd name="T13" fmla="*/ 81 h 81"/>
                <a:gd name="T14" fmla="*/ 8 w 114"/>
                <a:gd name="T15" fmla="*/ 81 h 81"/>
                <a:gd name="T16" fmla="*/ 0 w 114"/>
                <a:gd name="T17" fmla="*/ 65 h 81"/>
                <a:gd name="T18" fmla="*/ 16 w 114"/>
                <a:gd name="T19" fmla="*/ 57 h 81"/>
                <a:gd name="T20" fmla="*/ 33 w 114"/>
                <a:gd name="T21" fmla="*/ 57 h 81"/>
                <a:gd name="T22" fmla="*/ 90 w 114"/>
                <a:gd name="T23" fmla="*/ 8 h 81"/>
                <a:gd name="T24" fmla="*/ 114 w 114"/>
                <a:gd name="T25" fmla="*/ 0 h 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81"/>
                <a:gd name="T41" fmla="*/ 114 w 114"/>
                <a:gd name="T42" fmla="*/ 81 h 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81">
                  <a:moveTo>
                    <a:pt x="114" y="0"/>
                  </a:moveTo>
                  <a:lnTo>
                    <a:pt x="114" y="24"/>
                  </a:lnTo>
                  <a:lnTo>
                    <a:pt x="98" y="40"/>
                  </a:lnTo>
                  <a:lnTo>
                    <a:pt x="98" y="57"/>
                  </a:lnTo>
                  <a:lnTo>
                    <a:pt x="74" y="81"/>
                  </a:lnTo>
                  <a:lnTo>
                    <a:pt x="57" y="73"/>
                  </a:lnTo>
                  <a:lnTo>
                    <a:pt x="41" y="81"/>
                  </a:lnTo>
                  <a:lnTo>
                    <a:pt x="8" y="81"/>
                  </a:lnTo>
                  <a:lnTo>
                    <a:pt x="0" y="65"/>
                  </a:lnTo>
                  <a:lnTo>
                    <a:pt x="16" y="57"/>
                  </a:lnTo>
                  <a:lnTo>
                    <a:pt x="33" y="57"/>
                  </a:lnTo>
                  <a:lnTo>
                    <a:pt x="90" y="8"/>
                  </a:lnTo>
                  <a:lnTo>
                    <a:pt x="114" y="0"/>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44" name="Freeform 96">
              <a:extLst>
                <a:ext uri="{FF2B5EF4-FFF2-40B4-BE49-F238E27FC236}">
                  <a16:creationId xmlns:a16="http://schemas.microsoft.com/office/drawing/2014/main" id="{E6AA2CF1-F477-7972-10A0-8642D09102D5}"/>
                </a:ext>
              </a:extLst>
            </p:cNvPr>
            <p:cNvSpPr>
              <a:spLocks/>
            </p:cNvSpPr>
            <p:nvPr/>
          </p:nvSpPr>
          <p:spPr bwMode="auto">
            <a:xfrm>
              <a:off x="4808" y="2584"/>
              <a:ext cx="163" cy="130"/>
            </a:xfrm>
            <a:custGeom>
              <a:avLst/>
              <a:gdLst>
                <a:gd name="T0" fmla="*/ 0 w 163"/>
                <a:gd name="T1" fmla="*/ 57 h 130"/>
                <a:gd name="T2" fmla="*/ 33 w 163"/>
                <a:gd name="T3" fmla="*/ 57 h 130"/>
                <a:gd name="T4" fmla="*/ 49 w 163"/>
                <a:gd name="T5" fmla="*/ 49 h 130"/>
                <a:gd name="T6" fmla="*/ 66 w 163"/>
                <a:gd name="T7" fmla="*/ 57 h 130"/>
                <a:gd name="T8" fmla="*/ 90 w 163"/>
                <a:gd name="T9" fmla="*/ 33 h 130"/>
                <a:gd name="T10" fmla="*/ 90 w 163"/>
                <a:gd name="T11" fmla="*/ 16 h 130"/>
                <a:gd name="T12" fmla="*/ 106 w 163"/>
                <a:gd name="T13" fmla="*/ 0 h 130"/>
                <a:gd name="T14" fmla="*/ 155 w 163"/>
                <a:gd name="T15" fmla="*/ 0 h 130"/>
                <a:gd name="T16" fmla="*/ 155 w 163"/>
                <a:gd name="T17" fmla="*/ 24 h 130"/>
                <a:gd name="T18" fmla="*/ 163 w 163"/>
                <a:gd name="T19" fmla="*/ 57 h 130"/>
                <a:gd name="T20" fmla="*/ 147 w 163"/>
                <a:gd name="T21" fmla="*/ 90 h 130"/>
                <a:gd name="T22" fmla="*/ 131 w 163"/>
                <a:gd name="T23" fmla="*/ 106 h 130"/>
                <a:gd name="T24" fmla="*/ 114 w 163"/>
                <a:gd name="T25" fmla="*/ 130 h 130"/>
                <a:gd name="T26" fmla="*/ 66 w 163"/>
                <a:gd name="T27" fmla="*/ 130 h 130"/>
                <a:gd name="T28" fmla="*/ 17 w 163"/>
                <a:gd name="T29" fmla="*/ 122 h 130"/>
                <a:gd name="T30" fmla="*/ 0 w 163"/>
                <a:gd name="T31" fmla="*/ 90 h 130"/>
                <a:gd name="T32" fmla="*/ 0 w 163"/>
                <a:gd name="T33" fmla="*/ 57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3"/>
                <a:gd name="T52" fmla="*/ 0 h 130"/>
                <a:gd name="T53" fmla="*/ 163 w 163"/>
                <a:gd name="T54" fmla="*/ 130 h 1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3" h="130">
                  <a:moveTo>
                    <a:pt x="0" y="57"/>
                  </a:moveTo>
                  <a:lnTo>
                    <a:pt x="33" y="57"/>
                  </a:lnTo>
                  <a:lnTo>
                    <a:pt x="49" y="49"/>
                  </a:lnTo>
                  <a:lnTo>
                    <a:pt x="66" y="57"/>
                  </a:lnTo>
                  <a:lnTo>
                    <a:pt x="90" y="33"/>
                  </a:lnTo>
                  <a:lnTo>
                    <a:pt x="90" y="16"/>
                  </a:lnTo>
                  <a:lnTo>
                    <a:pt x="106" y="0"/>
                  </a:lnTo>
                  <a:lnTo>
                    <a:pt x="155" y="0"/>
                  </a:lnTo>
                  <a:lnTo>
                    <a:pt x="155" y="24"/>
                  </a:lnTo>
                  <a:lnTo>
                    <a:pt x="163" y="57"/>
                  </a:lnTo>
                  <a:lnTo>
                    <a:pt x="147" y="90"/>
                  </a:lnTo>
                  <a:lnTo>
                    <a:pt x="131" y="106"/>
                  </a:lnTo>
                  <a:lnTo>
                    <a:pt x="114" y="130"/>
                  </a:lnTo>
                  <a:lnTo>
                    <a:pt x="66" y="130"/>
                  </a:lnTo>
                  <a:lnTo>
                    <a:pt x="17" y="122"/>
                  </a:lnTo>
                  <a:lnTo>
                    <a:pt x="0" y="90"/>
                  </a:lnTo>
                  <a:lnTo>
                    <a:pt x="0" y="57"/>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45" name="Freeform 97">
              <a:extLst>
                <a:ext uri="{FF2B5EF4-FFF2-40B4-BE49-F238E27FC236}">
                  <a16:creationId xmlns:a16="http://schemas.microsoft.com/office/drawing/2014/main" id="{9CB5DDAF-968C-D70D-FB20-459B678B6C65}"/>
                </a:ext>
              </a:extLst>
            </p:cNvPr>
            <p:cNvSpPr>
              <a:spLocks/>
            </p:cNvSpPr>
            <p:nvPr/>
          </p:nvSpPr>
          <p:spPr bwMode="auto">
            <a:xfrm>
              <a:off x="4547" y="2551"/>
              <a:ext cx="187" cy="212"/>
            </a:xfrm>
            <a:custGeom>
              <a:avLst/>
              <a:gdLst>
                <a:gd name="T0" fmla="*/ 0 w 188"/>
                <a:gd name="T1" fmla="*/ 0 h 212"/>
                <a:gd name="T2" fmla="*/ 17 w 188"/>
                <a:gd name="T3" fmla="*/ 17 h 212"/>
                <a:gd name="T4" fmla="*/ 41 w 188"/>
                <a:gd name="T5" fmla="*/ 17 h 212"/>
                <a:gd name="T6" fmla="*/ 131 w 188"/>
                <a:gd name="T7" fmla="*/ 98 h 212"/>
                <a:gd name="T8" fmla="*/ 180 w 188"/>
                <a:gd name="T9" fmla="*/ 163 h 212"/>
                <a:gd name="T10" fmla="*/ 188 w 188"/>
                <a:gd name="T11" fmla="*/ 204 h 212"/>
                <a:gd name="T12" fmla="*/ 163 w 188"/>
                <a:gd name="T13" fmla="*/ 212 h 212"/>
                <a:gd name="T14" fmla="*/ 58 w 188"/>
                <a:gd name="T15" fmla="*/ 82 h 212"/>
                <a:gd name="T16" fmla="*/ 49 w 188"/>
                <a:gd name="T17" fmla="*/ 74 h 212"/>
                <a:gd name="T18" fmla="*/ 0 w 188"/>
                <a:gd name="T19" fmla="*/ 0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8"/>
                <a:gd name="T31" fmla="*/ 0 h 212"/>
                <a:gd name="T32" fmla="*/ 188 w 188"/>
                <a:gd name="T33" fmla="*/ 212 h 2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8" h="212">
                  <a:moveTo>
                    <a:pt x="0" y="0"/>
                  </a:moveTo>
                  <a:lnTo>
                    <a:pt x="17" y="17"/>
                  </a:lnTo>
                  <a:lnTo>
                    <a:pt x="41" y="17"/>
                  </a:lnTo>
                  <a:lnTo>
                    <a:pt x="131" y="98"/>
                  </a:lnTo>
                  <a:lnTo>
                    <a:pt x="180" y="163"/>
                  </a:lnTo>
                  <a:lnTo>
                    <a:pt x="188" y="204"/>
                  </a:lnTo>
                  <a:lnTo>
                    <a:pt x="163" y="212"/>
                  </a:lnTo>
                  <a:lnTo>
                    <a:pt x="58" y="82"/>
                  </a:lnTo>
                  <a:lnTo>
                    <a:pt x="49" y="74"/>
                  </a:lnTo>
                  <a:lnTo>
                    <a:pt x="0" y="0"/>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46" name="Freeform 98">
              <a:extLst>
                <a:ext uri="{FF2B5EF4-FFF2-40B4-BE49-F238E27FC236}">
                  <a16:creationId xmlns:a16="http://schemas.microsoft.com/office/drawing/2014/main" id="{9D7BB779-87F3-B0BD-79DB-F0E1DB76A6C1}"/>
                </a:ext>
              </a:extLst>
            </p:cNvPr>
            <p:cNvSpPr>
              <a:spLocks/>
            </p:cNvSpPr>
            <p:nvPr/>
          </p:nvSpPr>
          <p:spPr bwMode="auto">
            <a:xfrm>
              <a:off x="4727" y="2763"/>
              <a:ext cx="163" cy="57"/>
            </a:xfrm>
            <a:custGeom>
              <a:avLst/>
              <a:gdLst>
                <a:gd name="T0" fmla="*/ 0 w 163"/>
                <a:gd name="T1" fmla="*/ 17 h 57"/>
                <a:gd name="T2" fmla="*/ 24 w 163"/>
                <a:gd name="T3" fmla="*/ 0 h 57"/>
                <a:gd name="T4" fmla="*/ 57 w 163"/>
                <a:gd name="T5" fmla="*/ 0 h 57"/>
                <a:gd name="T6" fmla="*/ 73 w 163"/>
                <a:gd name="T7" fmla="*/ 17 h 57"/>
                <a:gd name="T8" fmla="*/ 114 w 163"/>
                <a:gd name="T9" fmla="*/ 8 h 57"/>
                <a:gd name="T10" fmla="*/ 138 w 163"/>
                <a:gd name="T11" fmla="*/ 25 h 57"/>
                <a:gd name="T12" fmla="*/ 163 w 163"/>
                <a:gd name="T13" fmla="*/ 25 h 57"/>
                <a:gd name="T14" fmla="*/ 163 w 163"/>
                <a:gd name="T15" fmla="*/ 49 h 57"/>
                <a:gd name="T16" fmla="*/ 147 w 163"/>
                <a:gd name="T17" fmla="*/ 57 h 57"/>
                <a:gd name="T18" fmla="*/ 122 w 163"/>
                <a:gd name="T19" fmla="*/ 49 h 57"/>
                <a:gd name="T20" fmla="*/ 114 w 163"/>
                <a:gd name="T21" fmla="*/ 49 h 57"/>
                <a:gd name="T22" fmla="*/ 65 w 163"/>
                <a:gd name="T23" fmla="*/ 33 h 57"/>
                <a:gd name="T24" fmla="*/ 41 w 163"/>
                <a:gd name="T25" fmla="*/ 41 h 57"/>
                <a:gd name="T26" fmla="*/ 0 w 163"/>
                <a:gd name="T27" fmla="*/ 17 h 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3"/>
                <a:gd name="T43" fmla="*/ 0 h 57"/>
                <a:gd name="T44" fmla="*/ 163 w 163"/>
                <a:gd name="T45" fmla="*/ 57 h 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3" h="57">
                  <a:moveTo>
                    <a:pt x="0" y="17"/>
                  </a:moveTo>
                  <a:lnTo>
                    <a:pt x="24" y="0"/>
                  </a:lnTo>
                  <a:lnTo>
                    <a:pt x="57" y="0"/>
                  </a:lnTo>
                  <a:lnTo>
                    <a:pt x="73" y="17"/>
                  </a:lnTo>
                  <a:lnTo>
                    <a:pt x="114" y="8"/>
                  </a:lnTo>
                  <a:lnTo>
                    <a:pt x="138" y="25"/>
                  </a:lnTo>
                  <a:lnTo>
                    <a:pt x="163" y="25"/>
                  </a:lnTo>
                  <a:lnTo>
                    <a:pt x="163" y="49"/>
                  </a:lnTo>
                  <a:lnTo>
                    <a:pt x="147" y="57"/>
                  </a:lnTo>
                  <a:lnTo>
                    <a:pt x="122" y="49"/>
                  </a:lnTo>
                  <a:lnTo>
                    <a:pt x="114" y="49"/>
                  </a:lnTo>
                  <a:lnTo>
                    <a:pt x="65" y="33"/>
                  </a:lnTo>
                  <a:lnTo>
                    <a:pt x="41" y="41"/>
                  </a:lnTo>
                  <a:lnTo>
                    <a:pt x="0" y="17"/>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47" name="Freeform 99">
              <a:extLst>
                <a:ext uri="{FF2B5EF4-FFF2-40B4-BE49-F238E27FC236}">
                  <a16:creationId xmlns:a16="http://schemas.microsoft.com/office/drawing/2014/main" id="{67BB3D4E-9606-90E2-178A-7B8B71F3BB4F}"/>
                </a:ext>
              </a:extLst>
            </p:cNvPr>
            <p:cNvSpPr>
              <a:spLocks/>
            </p:cNvSpPr>
            <p:nvPr/>
          </p:nvSpPr>
          <p:spPr bwMode="auto">
            <a:xfrm>
              <a:off x="4939" y="2804"/>
              <a:ext cx="25" cy="15"/>
            </a:xfrm>
            <a:custGeom>
              <a:avLst/>
              <a:gdLst>
                <a:gd name="T0" fmla="*/ 0 w 24"/>
                <a:gd name="T1" fmla="*/ 8 h 16"/>
                <a:gd name="T2" fmla="*/ 0 w 24"/>
                <a:gd name="T3" fmla="*/ 16 h 16"/>
                <a:gd name="T4" fmla="*/ 24 w 24"/>
                <a:gd name="T5" fmla="*/ 16 h 16"/>
                <a:gd name="T6" fmla="*/ 24 w 24"/>
                <a:gd name="T7" fmla="*/ 0 h 16"/>
                <a:gd name="T8" fmla="*/ 0 w 24"/>
                <a:gd name="T9" fmla="*/ 8 h 16"/>
                <a:gd name="T10" fmla="*/ 0 60000 65536"/>
                <a:gd name="T11" fmla="*/ 0 60000 65536"/>
                <a:gd name="T12" fmla="*/ 0 60000 65536"/>
                <a:gd name="T13" fmla="*/ 0 60000 65536"/>
                <a:gd name="T14" fmla="*/ 0 60000 65536"/>
                <a:gd name="T15" fmla="*/ 0 w 24"/>
                <a:gd name="T16" fmla="*/ 0 h 16"/>
                <a:gd name="T17" fmla="*/ 24 w 24"/>
                <a:gd name="T18" fmla="*/ 16 h 16"/>
              </a:gdLst>
              <a:ahLst/>
              <a:cxnLst>
                <a:cxn ang="T10">
                  <a:pos x="T0" y="T1"/>
                </a:cxn>
                <a:cxn ang="T11">
                  <a:pos x="T2" y="T3"/>
                </a:cxn>
                <a:cxn ang="T12">
                  <a:pos x="T4" y="T5"/>
                </a:cxn>
                <a:cxn ang="T13">
                  <a:pos x="T6" y="T7"/>
                </a:cxn>
                <a:cxn ang="T14">
                  <a:pos x="T8" y="T9"/>
                </a:cxn>
              </a:cxnLst>
              <a:rect l="T15" t="T16" r="T17" b="T18"/>
              <a:pathLst>
                <a:path w="24" h="16">
                  <a:moveTo>
                    <a:pt x="0" y="8"/>
                  </a:moveTo>
                  <a:lnTo>
                    <a:pt x="0" y="16"/>
                  </a:lnTo>
                  <a:lnTo>
                    <a:pt x="24" y="16"/>
                  </a:lnTo>
                  <a:lnTo>
                    <a:pt x="24" y="0"/>
                  </a:lnTo>
                  <a:lnTo>
                    <a:pt x="0" y="8"/>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48" name="Freeform 100">
              <a:extLst>
                <a:ext uri="{FF2B5EF4-FFF2-40B4-BE49-F238E27FC236}">
                  <a16:creationId xmlns:a16="http://schemas.microsoft.com/office/drawing/2014/main" id="{1E0EE2D8-DDE2-0D65-B6E0-DE82F4681E55}"/>
                </a:ext>
              </a:extLst>
            </p:cNvPr>
            <p:cNvSpPr>
              <a:spLocks/>
            </p:cNvSpPr>
            <p:nvPr/>
          </p:nvSpPr>
          <p:spPr bwMode="auto">
            <a:xfrm>
              <a:off x="4996" y="2804"/>
              <a:ext cx="50" cy="15"/>
            </a:xfrm>
            <a:custGeom>
              <a:avLst/>
              <a:gdLst>
                <a:gd name="T0" fmla="*/ 0 w 49"/>
                <a:gd name="T1" fmla="*/ 8 h 16"/>
                <a:gd name="T2" fmla="*/ 0 w 49"/>
                <a:gd name="T3" fmla="*/ 16 h 16"/>
                <a:gd name="T4" fmla="*/ 49 w 49"/>
                <a:gd name="T5" fmla="*/ 16 h 16"/>
                <a:gd name="T6" fmla="*/ 49 w 49"/>
                <a:gd name="T7" fmla="*/ 0 h 16"/>
                <a:gd name="T8" fmla="*/ 0 w 49"/>
                <a:gd name="T9" fmla="*/ 8 h 16"/>
                <a:gd name="T10" fmla="*/ 0 60000 65536"/>
                <a:gd name="T11" fmla="*/ 0 60000 65536"/>
                <a:gd name="T12" fmla="*/ 0 60000 65536"/>
                <a:gd name="T13" fmla="*/ 0 60000 65536"/>
                <a:gd name="T14" fmla="*/ 0 60000 65536"/>
                <a:gd name="T15" fmla="*/ 0 w 49"/>
                <a:gd name="T16" fmla="*/ 0 h 16"/>
                <a:gd name="T17" fmla="*/ 49 w 49"/>
                <a:gd name="T18" fmla="*/ 16 h 16"/>
              </a:gdLst>
              <a:ahLst/>
              <a:cxnLst>
                <a:cxn ang="T10">
                  <a:pos x="T0" y="T1"/>
                </a:cxn>
                <a:cxn ang="T11">
                  <a:pos x="T2" y="T3"/>
                </a:cxn>
                <a:cxn ang="T12">
                  <a:pos x="T4" y="T5"/>
                </a:cxn>
                <a:cxn ang="T13">
                  <a:pos x="T6" y="T7"/>
                </a:cxn>
                <a:cxn ang="T14">
                  <a:pos x="T8" y="T9"/>
                </a:cxn>
              </a:cxnLst>
              <a:rect l="T15" t="T16" r="T17" b="T18"/>
              <a:pathLst>
                <a:path w="49" h="16">
                  <a:moveTo>
                    <a:pt x="0" y="8"/>
                  </a:moveTo>
                  <a:lnTo>
                    <a:pt x="0" y="16"/>
                  </a:lnTo>
                  <a:lnTo>
                    <a:pt x="49" y="16"/>
                  </a:lnTo>
                  <a:lnTo>
                    <a:pt x="49" y="0"/>
                  </a:lnTo>
                  <a:lnTo>
                    <a:pt x="0" y="8"/>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49" name="Freeform 101">
              <a:extLst>
                <a:ext uri="{FF2B5EF4-FFF2-40B4-BE49-F238E27FC236}">
                  <a16:creationId xmlns:a16="http://schemas.microsoft.com/office/drawing/2014/main" id="{E29A59CA-EB90-851E-2822-39993F725E2F}"/>
                </a:ext>
              </a:extLst>
            </p:cNvPr>
            <p:cNvSpPr>
              <a:spLocks/>
            </p:cNvSpPr>
            <p:nvPr/>
          </p:nvSpPr>
          <p:spPr bwMode="auto">
            <a:xfrm>
              <a:off x="5069" y="2819"/>
              <a:ext cx="49" cy="18"/>
            </a:xfrm>
            <a:custGeom>
              <a:avLst/>
              <a:gdLst>
                <a:gd name="T0" fmla="*/ 0 w 49"/>
                <a:gd name="T1" fmla="*/ 17 h 17"/>
                <a:gd name="T2" fmla="*/ 16 w 49"/>
                <a:gd name="T3" fmla="*/ 0 h 17"/>
                <a:gd name="T4" fmla="*/ 49 w 49"/>
                <a:gd name="T5" fmla="*/ 0 h 17"/>
                <a:gd name="T6" fmla="*/ 49 w 49"/>
                <a:gd name="T7" fmla="*/ 9 h 17"/>
                <a:gd name="T8" fmla="*/ 16 w 49"/>
                <a:gd name="T9" fmla="*/ 17 h 17"/>
                <a:gd name="T10" fmla="*/ 0 w 49"/>
                <a:gd name="T11" fmla="*/ 17 h 17"/>
                <a:gd name="T12" fmla="*/ 0 60000 65536"/>
                <a:gd name="T13" fmla="*/ 0 60000 65536"/>
                <a:gd name="T14" fmla="*/ 0 60000 65536"/>
                <a:gd name="T15" fmla="*/ 0 60000 65536"/>
                <a:gd name="T16" fmla="*/ 0 60000 65536"/>
                <a:gd name="T17" fmla="*/ 0 60000 65536"/>
                <a:gd name="T18" fmla="*/ 0 w 49"/>
                <a:gd name="T19" fmla="*/ 0 h 17"/>
                <a:gd name="T20" fmla="*/ 49 w 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9" h="17">
                  <a:moveTo>
                    <a:pt x="0" y="17"/>
                  </a:moveTo>
                  <a:lnTo>
                    <a:pt x="16" y="0"/>
                  </a:lnTo>
                  <a:lnTo>
                    <a:pt x="49" y="0"/>
                  </a:lnTo>
                  <a:lnTo>
                    <a:pt x="49" y="9"/>
                  </a:lnTo>
                  <a:lnTo>
                    <a:pt x="16" y="17"/>
                  </a:lnTo>
                  <a:lnTo>
                    <a:pt x="0" y="17"/>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50" name="Freeform 102">
              <a:extLst>
                <a:ext uri="{FF2B5EF4-FFF2-40B4-BE49-F238E27FC236}">
                  <a16:creationId xmlns:a16="http://schemas.microsoft.com/office/drawing/2014/main" id="{67B44525-E31E-913E-9D81-2A162CC6847F}"/>
                </a:ext>
              </a:extLst>
            </p:cNvPr>
            <p:cNvSpPr>
              <a:spLocks/>
            </p:cNvSpPr>
            <p:nvPr/>
          </p:nvSpPr>
          <p:spPr bwMode="auto">
            <a:xfrm>
              <a:off x="5151" y="2714"/>
              <a:ext cx="49" cy="25"/>
            </a:xfrm>
            <a:custGeom>
              <a:avLst/>
              <a:gdLst>
                <a:gd name="T0" fmla="*/ 49 w 49"/>
                <a:gd name="T1" fmla="*/ 25 h 25"/>
                <a:gd name="T2" fmla="*/ 49 w 49"/>
                <a:gd name="T3" fmla="*/ 9 h 25"/>
                <a:gd name="T4" fmla="*/ 0 w 49"/>
                <a:gd name="T5" fmla="*/ 0 h 25"/>
                <a:gd name="T6" fmla="*/ 0 w 49"/>
                <a:gd name="T7" fmla="*/ 9 h 25"/>
                <a:gd name="T8" fmla="*/ 49 w 49"/>
                <a:gd name="T9" fmla="*/ 25 h 25"/>
                <a:gd name="T10" fmla="*/ 0 60000 65536"/>
                <a:gd name="T11" fmla="*/ 0 60000 65536"/>
                <a:gd name="T12" fmla="*/ 0 60000 65536"/>
                <a:gd name="T13" fmla="*/ 0 60000 65536"/>
                <a:gd name="T14" fmla="*/ 0 60000 65536"/>
                <a:gd name="T15" fmla="*/ 0 w 49"/>
                <a:gd name="T16" fmla="*/ 0 h 25"/>
                <a:gd name="T17" fmla="*/ 49 w 49"/>
                <a:gd name="T18" fmla="*/ 25 h 25"/>
              </a:gdLst>
              <a:ahLst/>
              <a:cxnLst>
                <a:cxn ang="T10">
                  <a:pos x="T0" y="T1"/>
                </a:cxn>
                <a:cxn ang="T11">
                  <a:pos x="T2" y="T3"/>
                </a:cxn>
                <a:cxn ang="T12">
                  <a:pos x="T4" y="T5"/>
                </a:cxn>
                <a:cxn ang="T13">
                  <a:pos x="T6" y="T7"/>
                </a:cxn>
                <a:cxn ang="T14">
                  <a:pos x="T8" y="T9"/>
                </a:cxn>
              </a:cxnLst>
              <a:rect l="T15" t="T16" r="T17" b="T18"/>
              <a:pathLst>
                <a:path w="49" h="25">
                  <a:moveTo>
                    <a:pt x="49" y="25"/>
                  </a:moveTo>
                  <a:lnTo>
                    <a:pt x="49" y="9"/>
                  </a:lnTo>
                  <a:lnTo>
                    <a:pt x="0" y="0"/>
                  </a:lnTo>
                  <a:lnTo>
                    <a:pt x="0" y="9"/>
                  </a:lnTo>
                  <a:lnTo>
                    <a:pt x="49" y="25"/>
                  </a:lnTo>
                  <a:close/>
                </a:path>
              </a:pathLst>
            </a:custGeom>
            <a:solidFill>
              <a:srgbClr val="42B4E6"/>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grpSp>
      <p:grpSp>
        <p:nvGrpSpPr>
          <p:cNvPr id="46093" name="Group 103">
            <a:extLst>
              <a:ext uri="{FF2B5EF4-FFF2-40B4-BE49-F238E27FC236}">
                <a16:creationId xmlns:a16="http://schemas.microsoft.com/office/drawing/2014/main" id="{A787C969-2D7D-6D27-A7AC-05EB4B2D3F2E}"/>
              </a:ext>
            </a:extLst>
          </p:cNvPr>
          <p:cNvGrpSpPr>
            <a:grpSpLocks/>
          </p:cNvGrpSpPr>
          <p:nvPr/>
        </p:nvGrpSpPr>
        <p:grpSpPr bwMode="auto">
          <a:xfrm>
            <a:off x="3506788" y="765175"/>
            <a:ext cx="1358900" cy="1125538"/>
            <a:chOff x="2240" y="437"/>
            <a:chExt cx="818" cy="869"/>
          </a:xfrm>
        </p:grpSpPr>
        <p:sp>
          <p:nvSpPr>
            <p:cNvPr id="852" name="Freeform 104">
              <a:extLst>
                <a:ext uri="{FF2B5EF4-FFF2-40B4-BE49-F238E27FC236}">
                  <a16:creationId xmlns:a16="http://schemas.microsoft.com/office/drawing/2014/main" id="{3A24339A-478E-49B3-5A7C-603AEBA0251F}"/>
                </a:ext>
              </a:extLst>
            </p:cNvPr>
            <p:cNvSpPr>
              <a:spLocks/>
            </p:cNvSpPr>
            <p:nvPr/>
          </p:nvSpPr>
          <p:spPr bwMode="auto">
            <a:xfrm>
              <a:off x="2900" y="791"/>
              <a:ext cx="106" cy="152"/>
            </a:xfrm>
            <a:custGeom>
              <a:avLst/>
              <a:gdLst>
                <a:gd name="T0" fmla="*/ 0 w 131"/>
                <a:gd name="T1" fmla="*/ 4 h 171"/>
                <a:gd name="T2" fmla="*/ 2 w 131"/>
                <a:gd name="T3" fmla="*/ 0 h 171"/>
                <a:gd name="T4" fmla="*/ 2 w 131"/>
                <a:gd name="T5" fmla="*/ 4 h 171"/>
                <a:gd name="T6" fmla="*/ 2 w 131"/>
                <a:gd name="T7" fmla="*/ 4 h 171"/>
                <a:gd name="T8" fmla="*/ 2 w 131"/>
                <a:gd name="T9" fmla="*/ 0 h 171"/>
                <a:gd name="T10" fmla="*/ 2 w 131"/>
                <a:gd name="T11" fmla="*/ 4 h 171"/>
                <a:gd name="T12" fmla="*/ 2 w 131"/>
                <a:gd name="T13" fmla="*/ 4 h 171"/>
                <a:gd name="T14" fmla="*/ 2 w 131"/>
                <a:gd name="T15" fmla="*/ 4 h 171"/>
                <a:gd name="T16" fmla="*/ 2 w 131"/>
                <a:gd name="T17" fmla="*/ 11 h 171"/>
                <a:gd name="T18" fmla="*/ 2 w 131"/>
                <a:gd name="T19" fmla="*/ 10 h 171"/>
                <a:gd name="T20" fmla="*/ 2 w 131"/>
                <a:gd name="T21" fmla="*/ 9 h 171"/>
                <a:gd name="T22" fmla="*/ 2 w 131"/>
                <a:gd name="T23" fmla="*/ 8 h 171"/>
                <a:gd name="T24" fmla="*/ 2 w 131"/>
                <a:gd name="T25" fmla="*/ 6 h 171"/>
                <a:gd name="T26" fmla="*/ 2 w 131"/>
                <a:gd name="T27" fmla="*/ 5 h 171"/>
                <a:gd name="T28" fmla="*/ 2 w 131"/>
                <a:gd name="T29" fmla="*/ 4 h 171"/>
                <a:gd name="T30" fmla="*/ 2 w 131"/>
                <a:gd name="T31" fmla="*/ 5 h 171"/>
                <a:gd name="T32" fmla="*/ 0 w 131"/>
                <a:gd name="T33" fmla="*/ 4 h 1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1"/>
                <a:gd name="T52" fmla="*/ 0 h 171"/>
                <a:gd name="T53" fmla="*/ 131 w 131"/>
                <a:gd name="T54" fmla="*/ 171 h 1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1" h="171">
                  <a:moveTo>
                    <a:pt x="0" y="24"/>
                  </a:moveTo>
                  <a:lnTo>
                    <a:pt x="33" y="0"/>
                  </a:lnTo>
                  <a:lnTo>
                    <a:pt x="65" y="40"/>
                  </a:lnTo>
                  <a:lnTo>
                    <a:pt x="65" y="8"/>
                  </a:lnTo>
                  <a:lnTo>
                    <a:pt x="73" y="0"/>
                  </a:lnTo>
                  <a:lnTo>
                    <a:pt x="98" y="40"/>
                  </a:lnTo>
                  <a:lnTo>
                    <a:pt x="131" y="49"/>
                  </a:lnTo>
                  <a:lnTo>
                    <a:pt x="114" y="65"/>
                  </a:lnTo>
                  <a:lnTo>
                    <a:pt x="90" y="171"/>
                  </a:lnTo>
                  <a:lnTo>
                    <a:pt x="73" y="146"/>
                  </a:lnTo>
                  <a:lnTo>
                    <a:pt x="57" y="138"/>
                  </a:lnTo>
                  <a:lnTo>
                    <a:pt x="65" y="114"/>
                  </a:lnTo>
                  <a:lnTo>
                    <a:pt x="49" y="97"/>
                  </a:lnTo>
                  <a:lnTo>
                    <a:pt x="73" y="81"/>
                  </a:lnTo>
                  <a:lnTo>
                    <a:pt x="57" y="73"/>
                  </a:lnTo>
                  <a:lnTo>
                    <a:pt x="41" y="81"/>
                  </a:lnTo>
                  <a:lnTo>
                    <a:pt x="0" y="24"/>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53" name="Freeform 105">
              <a:extLst>
                <a:ext uri="{FF2B5EF4-FFF2-40B4-BE49-F238E27FC236}">
                  <a16:creationId xmlns:a16="http://schemas.microsoft.com/office/drawing/2014/main" id="{94565AF7-37DC-4689-7808-500F156B7009}"/>
                </a:ext>
              </a:extLst>
            </p:cNvPr>
            <p:cNvSpPr>
              <a:spLocks/>
            </p:cNvSpPr>
            <p:nvPr/>
          </p:nvSpPr>
          <p:spPr bwMode="auto">
            <a:xfrm>
              <a:off x="2973" y="769"/>
              <a:ext cx="85" cy="50"/>
            </a:xfrm>
            <a:custGeom>
              <a:avLst/>
              <a:gdLst>
                <a:gd name="T0" fmla="*/ 0 w 106"/>
                <a:gd name="T1" fmla="*/ 4 h 57"/>
                <a:gd name="T2" fmla="*/ 2 w 106"/>
                <a:gd name="T3" fmla="*/ 4 h 57"/>
                <a:gd name="T4" fmla="*/ 2 w 106"/>
                <a:gd name="T5" fmla="*/ 4 h 57"/>
                <a:gd name="T6" fmla="*/ 2 w 106"/>
                <a:gd name="T7" fmla="*/ 4 h 57"/>
                <a:gd name="T8" fmla="*/ 2 w 106"/>
                <a:gd name="T9" fmla="*/ 4 h 57"/>
                <a:gd name="T10" fmla="*/ 2 w 106"/>
                <a:gd name="T11" fmla="*/ 4 h 57"/>
                <a:gd name="T12" fmla="*/ 2 w 106"/>
                <a:gd name="T13" fmla="*/ 4 h 57"/>
                <a:gd name="T14" fmla="*/ 2 w 106"/>
                <a:gd name="T15" fmla="*/ 4 h 57"/>
                <a:gd name="T16" fmla="*/ 2 w 106"/>
                <a:gd name="T17" fmla="*/ 0 h 57"/>
                <a:gd name="T18" fmla="*/ 2 w 106"/>
                <a:gd name="T19" fmla="*/ 4 h 57"/>
                <a:gd name="T20" fmla="*/ 0 w 106"/>
                <a:gd name="T21" fmla="*/ 4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
                <a:gd name="T34" fmla="*/ 0 h 57"/>
                <a:gd name="T35" fmla="*/ 106 w 10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 h="57">
                  <a:moveTo>
                    <a:pt x="0" y="8"/>
                  </a:moveTo>
                  <a:lnTo>
                    <a:pt x="16" y="33"/>
                  </a:lnTo>
                  <a:lnTo>
                    <a:pt x="41" y="25"/>
                  </a:lnTo>
                  <a:lnTo>
                    <a:pt x="32" y="41"/>
                  </a:lnTo>
                  <a:lnTo>
                    <a:pt x="73" y="49"/>
                  </a:lnTo>
                  <a:lnTo>
                    <a:pt x="98" y="57"/>
                  </a:lnTo>
                  <a:lnTo>
                    <a:pt x="106" y="25"/>
                  </a:lnTo>
                  <a:lnTo>
                    <a:pt x="98" y="8"/>
                  </a:lnTo>
                  <a:lnTo>
                    <a:pt x="65" y="0"/>
                  </a:lnTo>
                  <a:lnTo>
                    <a:pt x="41" y="8"/>
                  </a:lnTo>
                  <a:lnTo>
                    <a:pt x="0" y="8"/>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54" name="Freeform 106">
              <a:extLst>
                <a:ext uri="{FF2B5EF4-FFF2-40B4-BE49-F238E27FC236}">
                  <a16:creationId xmlns:a16="http://schemas.microsoft.com/office/drawing/2014/main" id="{835A1074-3FCE-6448-171A-1E4F7DE16BA5}"/>
                </a:ext>
              </a:extLst>
            </p:cNvPr>
            <p:cNvSpPr>
              <a:spLocks/>
            </p:cNvSpPr>
            <p:nvPr/>
          </p:nvSpPr>
          <p:spPr bwMode="auto">
            <a:xfrm>
              <a:off x="3012" y="856"/>
              <a:ext cx="32" cy="50"/>
            </a:xfrm>
            <a:custGeom>
              <a:avLst/>
              <a:gdLst>
                <a:gd name="T0" fmla="*/ 2 w 40"/>
                <a:gd name="T1" fmla="*/ 0 h 57"/>
                <a:gd name="T2" fmla="*/ 0 w 40"/>
                <a:gd name="T3" fmla="*/ 4 h 57"/>
                <a:gd name="T4" fmla="*/ 2 w 40"/>
                <a:gd name="T5" fmla="*/ 4 h 57"/>
                <a:gd name="T6" fmla="*/ 2 w 40"/>
                <a:gd name="T7" fmla="*/ 4 h 57"/>
                <a:gd name="T8" fmla="*/ 2 w 40"/>
                <a:gd name="T9" fmla="*/ 4 h 57"/>
                <a:gd name="T10" fmla="*/ 2 w 40"/>
                <a:gd name="T11" fmla="*/ 4 h 57"/>
                <a:gd name="T12" fmla="*/ 2 w 40"/>
                <a:gd name="T13" fmla="*/ 0 h 57"/>
                <a:gd name="T14" fmla="*/ 0 60000 65536"/>
                <a:gd name="T15" fmla="*/ 0 60000 65536"/>
                <a:gd name="T16" fmla="*/ 0 60000 65536"/>
                <a:gd name="T17" fmla="*/ 0 60000 65536"/>
                <a:gd name="T18" fmla="*/ 0 60000 65536"/>
                <a:gd name="T19" fmla="*/ 0 60000 65536"/>
                <a:gd name="T20" fmla="*/ 0 60000 65536"/>
                <a:gd name="T21" fmla="*/ 0 w 40"/>
                <a:gd name="T22" fmla="*/ 0 h 57"/>
                <a:gd name="T23" fmla="*/ 40 w 40"/>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57">
                  <a:moveTo>
                    <a:pt x="24" y="0"/>
                  </a:moveTo>
                  <a:lnTo>
                    <a:pt x="0" y="16"/>
                  </a:lnTo>
                  <a:lnTo>
                    <a:pt x="8" y="49"/>
                  </a:lnTo>
                  <a:lnTo>
                    <a:pt x="32" y="57"/>
                  </a:lnTo>
                  <a:lnTo>
                    <a:pt x="40" y="41"/>
                  </a:lnTo>
                  <a:lnTo>
                    <a:pt x="24" y="24"/>
                  </a:lnTo>
                  <a:lnTo>
                    <a:pt x="24" y="0"/>
                  </a:lnTo>
                  <a:close/>
                </a:path>
              </a:pathLst>
            </a:custGeom>
            <a:noFill/>
            <a:ln w="15875">
              <a:solidFill>
                <a:srgbClr val="000000"/>
              </a:solid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55" name="Freeform 107">
              <a:extLst>
                <a:ext uri="{FF2B5EF4-FFF2-40B4-BE49-F238E27FC236}">
                  <a16:creationId xmlns:a16="http://schemas.microsoft.com/office/drawing/2014/main" id="{CF37F230-A461-9FF6-31CC-E345FAEF65F3}"/>
                </a:ext>
              </a:extLst>
            </p:cNvPr>
            <p:cNvSpPr>
              <a:spLocks/>
            </p:cNvSpPr>
            <p:nvPr/>
          </p:nvSpPr>
          <p:spPr bwMode="auto">
            <a:xfrm>
              <a:off x="2240" y="437"/>
              <a:ext cx="599" cy="869"/>
            </a:xfrm>
            <a:custGeom>
              <a:avLst/>
              <a:gdLst>
                <a:gd name="T0" fmla="*/ 2 w 744"/>
                <a:gd name="T1" fmla="*/ 6 h 980"/>
                <a:gd name="T2" fmla="*/ 2 w 744"/>
                <a:gd name="T3" fmla="*/ 11 h 980"/>
                <a:gd name="T4" fmla="*/ 2 w 744"/>
                <a:gd name="T5" fmla="*/ 15 h 980"/>
                <a:gd name="T6" fmla="*/ 2 w 744"/>
                <a:gd name="T7" fmla="*/ 19 h 980"/>
                <a:gd name="T8" fmla="*/ 2 w 744"/>
                <a:gd name="T9" fmla="*/ 22 h 980"/>
                <a:gd name="T10" fmla="*/ 2 w 744"/>
                <a:gd name="T11" fmla="*/ 31 h 980"/>
                <a:gd name="T12" fmla="*/ 2 w 744"/>
                <a:gd name="T13" fmla="*/ 41 h 980"/>
                <a:gd name="T14" fmla="*/ 2 w 744"/>
                <a:gd name="T15" fmla="*/ 46 h 980"/>
                <a:gd name="T16" fmla="*/ 2 w 744"/>
                <a:gd name="T17" fmla="*/ 56 h 980"/>
                <a:gd name="T18" fmla="*/ 2 w 744"/>
                <a:gd name="T19" fmla="*/ 63 h 980"/>
                <a:gd name="T20" fmla="*/ 2 w 744"/>
                <a:gd name="T21" fmla="*/ 57 h 980"/>
                <a:gd name="T22" fmla="*/ 2 w 744"/>
                <a:gd name="T23" fmla="*/ 52 h 980"/>
                <a:gd name="T24" fmla="*/ 2 w 744"/>
                <a:gd name="T25" fmla="*/ 46 h 980"/>
                <a:gd name="T26" fmla="*/ 4 w 744"/>
                <a:gd name="T27" fmla="*/ 44 h 980"/>
                <a:gd name="T28" fmla="*/ 3 w 744"/>
                <a:gd name="T29" fmla="*/ 41 h 980"/>
                <a:gd name="T30" fmla="*/ 3 w 744"/>
                <a:gd name="T31" fmla="*/ 40 h 980"/>
                <a:gd name="T32" fmla="*/ 4 w 744"/>
                <a:gd name="T33" fmla="*/ 40 h 980"/>
                <a:gd name="T34" fmla="*/ 3 w 744"/>
                <a:gd name="T35" fmla="*/ 36 h 980"/>
                <a:gd name="T36" fmla="*/ 4 w 744"/>
                <a:gd name="T37" fmla="*/ 35 h 980"/>
                <a:gd name="T38" fmla="*/ 4 w 744"/>
                <a:gd name="T39" fmla="*/ 28 h 980"/>
                <a:gd name="T40" fmla="*/ 4 w 744"/>
                <a:gd name="T41" fmla="*/ 21 h 980"/>
                <a:gd name="T42" fmla="*/ 5 w 744"/>
                <a:gd name="T43" fmla="*/ 14 h 980"/>
                <a:gd name="T44" fmla="*/ 5 w 744"/>
                <a:gd name="T45" fmla="*/ 9 h 980"/>
                <a:gd name="T46" fmla="*/ 4 w 744"/>
                <a:gd name="T47" fmla="*/ 12 h 980"/>
                <a:gd name="T48" fmla="*/ 4 w 744"/>
                <a:gd name="T49" fmla="*/ 11 h 980"/>
                <a:gd name="T50" fmla="*/ 4 w 744"/>
                <a:gd name="T51" fmla="*/ 8 h 980"/>
                <a:gd name="T52" fmla="*/ 4 w 744"/>
                <a:gd name="T53" fmla="*/ 8 h 980"/>
                <a:gd name="T54" fmla="*/ 3 w 744"/>
                <a:gd name="T55" fmla="*/ 9 h 980"/>
                <a:gd name="T56" fmla="*/ 4 w 744"/>
                <a:gd name="T57" fmla="*/ 6 h 980"/>
                <a:gd name="T58" fmla="*/ 4 w 744"/>
                <a:gd name="T59" fmla="*/ 7 h 980"/>
                <a:gd name="T60" fmla="*/ 4 w 744"/>
                <a:gd name="T61" fmla="*/ 4 h 980"/>
                <a:gd name="T62" fmla="*/ 4 w 744"/>
                <a:gd name="T63" fmla="*/ 4 h 980"/>
                <a:gd name="T64" fmla="*/ 3 w 744"/>
                <a:gd name="T65" fmla="*/ 4 h 980"/>
                <a:gd name="T66" fmla="*/ 2 w 744"/>
                <a:gd name="T67" fmla="*/ 5 h 980"/>
                <a:gd name="T68" fmla="*/ 2 w 744"/>
                <a:gd name="T69" fmla="*/ 8 h 980"/>
                <a:gd name="T70" fmla="*/ 2 w 744"/>
                <a:gd name="T71" fmla="*/ 4 h 980"/>
                <a:gd name="T72" fmla="*/ 2 w 744"/>
                <a:gd name="T73" fmla="*/ 6 h 980"/>
                <a:gd name="T74" fmla="*/ 2 w 744"/>
                <a:gd name="T75" fmla="*/ 4 h 9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44"/>
                <a:gd name="T115" fmla="*/ 0 h 980"/>
                <a:gd name="T116" fmla="*/ 744 w 744"/>
                <a:gd name="T117" fmla="*/ 980 h 9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44" h="980">
                  <a:moveTo>
                    <a:pt x="262" y="57"/>
                  </a:moveTo>
                  <a:lnTo>
                    <a:pt x="237" y="89"/>
                  </a:lnTo>
                  <a:lnTo>
                    <a:pt x="131" y="147"/>
                  </a:lnTo>
                  <a:lnTo>
                    <a:pt x="131" y="171"/>
                  </a:lnTo>
                  <a:lnTo>
                    <a:pt x="115" y="212"/>
                  </a:lnTo>
                  <a:lnTo>
                    <a:pt x="16" y="236"/>
                  </a:lnTo>
                  <a:lnTo>
                    <a:pt x="0" y="269"/>
                  </a:lnTo>
                  <a:lnTo>
                    <a:pt x="25" y="294"/>
                  </a:lnTo>
                  <a:lnTo>
                    <a:pt x="16" y="326"/>
                  </a:lnTo>
                  <a:lnTo>
                    <a:pt x="8" y="367"/>
                  </a:lnTo>
                  <a:lnTo>
                    <a:pt x="131" y="384"/>
                  </a:lnTo>
                  <a:lnTo>
                    <a:pt x="139" y="498"/>
                  </a:lnTo>
                  <a:lnTo>
                    <a:pt x="139" y="612"/>
                  </a:lnTo>
                  <a:lnTo>
                    <a:pt x="155" y="653"/>
                  </a:lnTo>
                  <a:lnTo>
                    <a:pt x="155" y="710"/>
                  </a:lnTo>
                  <a:lnTo>
                    <a:pt x="115" y="743"/>
                  </a:lnTo>
                  <a:lnTo>
                    <a:pt x="106" y="825"/>
                  </a:lnTo>
                  <a:lnTo>
                    <a:pt x="123" y="882"/>
                  </a:lnTo>
                  <a:lnTo>
                    <a:pt x="164" y="964"/>
                  </a:lnTo>
                  <a:lnTo>
                    <a:pt x="196" y="980"/>
                  </a:lnTo>
                  <a:lnTo>
                    <a:pt x="213" y="956"/>
                  </a:lnTo>
                  <a:lnTo>
                    <a:pt x="237" y="898"/>
                  </a:lnTo>
                  <a:lnTo>
                    <a:pt x="278" y="857"/>
                  </a:lnTo>
                  <a:lnTo>
                    <a:pt x="294" y="817"/>
                  </a:lnTo>
                  <a:lnTo>
                    <a:pt x="352" y="800"/>
                  </a:lnTo>
                  <a:lnTo>
                    <a:pt x="417" y="735"/>
                  </a:lnTo>
                  <a:lnTo>
                    <a:pt x="466" y="735"/>
                  </a:lnTo>
                  <a:lnTo>
                    <a:pt x="564" y="694"/>
                  </a:lnTo>
                  <a:lnTo>
                    <a:pt x="540" y="670"/>
                  </a:lnTo>
                  <a:lnTo>
                    <a:pt x="482" y="653"/>
                  </a:lnTo>
                  <a:lnTo>
                    <a:pt x="507" y="621"/>
                  </a:lnTo>
                  <a:lnTo>
                    <a:pt x="540" y="629"/>
                  </a:lnTo>
                  <a:lnTo>
                    <a:pt x="564" y="653"/>
                  </a:lnTo>
                  <a:lnTo>
                    <a:pt x="580" y="637"/>
                  </a:lnTo>
                  <a:lnTo>
                    <a:pt x="564" y="604"/>
                  </a:lnTo>
                  <a:lnTo>
                    <a:pt x="523" y="572"/>
                  </a:lnTo>
                  <a:lnTo>
                    <a:pt x="548" y="531"/>
                  </a:lnTo>
                  <a:lnTo>
                    <a:pt x="597" y="539"/>
                  </a:lnTo>
                  <a:lnTo>
                    <a:pt x="605" y="490"/>
                  </a:lnTo>
                  <a:lnTo>
                    <a:pt x="629" y="457"/>
                  </a:lnTo>
                  <a:lnTo>
                    <a:pt x="613" y="400"/>
                  </a:lnTo>
                  <a:lnTo>
                    <a:pt x="654" y="335"/>
                  </a:lnTo>
                  <a:lnTo>
                    <a:pt x="670" y="245"/>
                  </a:lnTo>
                  <a:lnTo>
                    <a:pt x="687" y="220"/>
                  </a:lnTo>
                  <a:lnTo>
                    <a:pt x="744" y="163"/>
                  </a:lnTo>
                  <a:lnTo>
                    <a:pt x="736" y="138"/>
                  </a:lnTo>
                  <a:lnTo>
                    <a:pt x="678" y="155"/>
                  </a:lnTo>
                  <a:lnTo>
                    <a:pt x="629" y="187"/>
                  </a:lnTo>
                  <a:lnTo>
                    <a:pt x="605" y="212"/>
                  </a:lnTo>
                  <a:lnTo>
                    <a:pt x="605" y="171"/>
                  </a:lnTo>
                  <a:lnTo>
                    <a:pt x="662" y="138"/>
                  </a:lnTo>
                  <a:lnTo>
                    <a:pt x="654" y="122"/>
                  </a:lnTo>
                  <a:lnTo>
                    <a:pt x="597" y="130"/>
                  </a:lnTo>
                  <a:lnTo>
                    <a:pt x="597" y="114"/>
                  </a:lnTo>
                  <a:lnTo>
                    <a:pt x="540" y="122"/>
                  </a:lnTo>
                  <a:lnTo>
                    <a:pt x="540" y="138"/>
                  </a:lnTo>
                  <a:lnTo>
                    <a:pt x="515" y="122"/>
                  </a:lnTo>
                  <a:lnTo>
                    <a:pt x="556" y="98"/>
                  </a:lnTo>
                  <a:lnTo>
                    <a:pt x="621" y="89"/>
                  </a:lnTo>
                  <a:lnTo>
                    <a:pt x="654" y="106"/>
                  </a:lnTo>
                  <a:lnTo>
                    <a:pt x="662" y="81"/>
                  </a:lnTo>
                  <a:lnTo>
                    <a:pt x="629" y="40"/>
                  </a:lnTo>
                  <a:lnTo>
                    <a:pt x="597" y="40"/>
                  </a:lnTo>
                  <a:lnTo>
                    <a:pt x="605" y="16"/>
                  </a:lnTo>
                  <a:lnTo>
                    <a:pt x="540" y="0"/>
                  </a:lnTo>
                  <a:lnTo>
                    <a:pt x="482" y="16"/>
                  </a:lnTo>
                  <a:lnTo>
                    <a:pt x="433" y="24"/>
                  </a:lnTo>
                  <a:lnTo>
                    <a:pt x="433" y="81"/>
                  </a:lnTo>
                  <a:lnTo>
                    <a:pt x="401" y="73"/>
                  </a:lnTo>
                  <a:lnTo>
                    <a:pt x="409" y="114"/>
                  </a:lnTo>
                  <a:lnTo>
                    <a:pt x="384" y="114"/>
                  </a:lnTo>
                  <a:lnTo>
                    <a:pt x="368" y="49"/>
                  </a:lnTo>
                  <a:lnTo>
                    <a:pt x="343" y="98"/>
                  </a:lnTo>
                  <a:lnTo>
                    <a:pt x="294" y="98"/>
                  </a:lnTo>
                  <a:lnTo>
                    <a:pt x="294" y="65"/>
                  </a:lnTo>
                  <a:lnTo>
                    <a:pt x="262" y="57"/>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grpSp>
      <p:grpSp>
        <p:nvGrpSpPr>
          <p:cNvPr id="46094" name="Group 108">
            <a:extLst>
              <a:ext uri="{FF2B5EF4-FFF2-40B4-BE49-F238E27FC236}">
                <a16:creationId xmlns:a16="http://schemas.microsoft.com/office/drawing/2014/main" id="{9F2F3AE9-9231-E008-94B3-F7A52E06B2BC}"/>
              </a:ext>
            </a:extLst>
          </p:cNvPr>
          <p:cNvGrpSpPr>
            <a:grpSpLocks/>
          </p:cNvGrpSpPr>
          <p:nvPr/>
        </p:nvGrpSpPr>
        <p:grpSpPr bwMode="auto">
          <a:xfrm>
            <a:off x="3830638" y="2508250"/>
            <a:ext cx="1833562" cy="1563688"/>
            <a:chOff x="2436" y="1957"/>
            <a:chExt cx="1370" cy="1360"/>
          </a:xfrm>
        </p:grpSpPr>
        <p:sp>
          <p:nvSpPr>
            <p:cNvPr id="857" name="Freeform 109">
              <a:extLst>
                <a:ext uri="{FF2B5EF4-FFF2-40B4-BE49-F238E27FC236}">
                  <a16:creationId xmlns:a16="http://schemas.microsoft.com/office/drawing/2014/main" id="{86E0FE1C-03F4-9B28-22BF-3C43A78212D3}"/>
                </a:ext>
              </a:extLst>
            </p:cNvPr>
            <p:cNvSpPr>
              <a:spLocks/>
            </p:cNvSpPr>
            <p:nvPr/>
          </p:nvSpPr>
          <p:spPr bwMode="auto">
            <a:xfrm>
              <a:off x="2461" y="1980"/>
              <a:ext cx="318" cy="268"/>
            </a:xfrm>
            <a:custGeom>
              <a:avLst/>
              <a:gdLst>
                <a:gd name="T0" fmla="*/ 309 w 318"/>
                <a:gd name="T1" fmla="*/ 16 h 269"/>
                <a:gd name="T2" fmla="*/ 309 w 318"/>
                <a:gd name="T3" fmla="*/ 33 h 269"/>
                <a:gd name="T4" fmla="*/ 309 w 318"/>
                <a:gd name="T5" fmla="*/ 57 h 269"/>
                <a:gd name="T6" fmla="*/ 318 w 318"/>
                <a:gd name="T7" fmla="*/ 73 h 269"/>
                <a:gd name="T8" fmla="*/ 301 w 318"/>
                <a:gd name="T9" fmla="*/ 73 h 269"/>
                <a:gd name="T10" fmla="*/ 285 w 318"/>
                <a:gd name="T11" fmla="*/ 73 h 269"/>
                <a:gd name="T12" fmla="*/ 285 w 318"/>
                <a:gd name="T13" fmla="*/ 90 h 269"/>
                <a:gd name="T14" fmla="*/ 228 w 318"/>
                <a:gd name="T15" fmla="*/ 114 h 269"/>
                <a:gd name="T16" fmla="*/ 212 w 318"/>
                <a:gd name="T17" fmla="*/ 114 h 269"/>
                <a:gd name="T18" fmla="*/ 195 w 318"/>
                <a:gd name="T19" fmla="*/ 122 h 269"/>
                <a:gd name="T20" fmla="*/ 187 w 318"/>
                <a:gd name="T21" fmla="*/ 122 h 269"/>
                <a:gd name="T22" fmla="*/ 171 w 318"/>
                <a:gd name="T23" fmla="*/ 130 h 269"/>
                <a:gd name="T24" fmla="*/ 163 w 318"/>
                <a:gd name="T25" fmla="*/ 179 h 269"/>
                <a:gd name="T26" fmla="*/ 114 w 318"/>
                <a:gd name="T27" fmla="*/ 179 h 269"/>
                <a:gd name="T28" fmla="*/ 97 w 318"/>
                <a:gd name="T29" fmla="*/ 228 h 269"/>
                <a:gd name="T30" fmla="*/ 81 w 318"/>
                <a:gd name="T31" fmla="*/ 228 h 269"/>
                <a:gd name="T32" fmla="*/ 73 w 318"/>
                <a:gd name="T33" fmla="*/ 236 h 269"/>
                <a:gd name="T34" fmla="*/ 73 w 318"/>
                <a:gd name="T35" fmla="*/ 269 h 269"/>
                <a:gd name="T36" fmla="*/ 8 w 318"/>
                <a:gd name="T37" fmla="*/ 261 h 269"/>
                <a:gd name="T38" fmla="*/ 0 w 318"/>
                <a:gd name="T39" fmla="*/ 269 h 269"/>
                <a:gd name="T40" fmla="*/ 8 w 318"/>
                <a:gd name="T41" fmla="*/ 244 h 269"/>
                <a:gd name="T42" fmla="*/ 16 w 318"/>
                <a:gd name="T43" fmla="*/ 244 h 269"/>
                <a:gd name="T44" fmla="*/ 32 w 318"/>
                <a:gd name="T45" fmla="*/ 212 h 269"/>
                <a:gd name="T46" fmla="*/ 57 w 318"/>
                <a:gd name="T47" fmla="*/ 187 h 269"/>
                <a:gd name="T48" fmla="*/ 57 w 318"/>
                <a:gd name="T49" fmla="*/ 179 h 269"/>
                <a:gd name="T50" fmla="*/ 65 w 318"/>
                <a:gd name="T51" fmla="*/ 163 h 269"/>
                <a:gd name="T52" fmla="*/ 81 w 318"/>
                <a:gd name="T53" fmla="*/ 163 h 269"/>
                <a:gd name="T54" fmla="*/ 89 w 318"/>
                <a:gd name="T55" fmla="*/ 147 h 269"/>
                <a:gd name="T56" fmla="*/ 106 w 318"/>
                <a:gd name="T57" fmla="*/ 147 h 269"/>
                <a:gd name="T58" fmla="*/ 146 w 318"/>
                <a:gd name="T59" fmla="*/ 114 h 269"/>
                <a:gd name="T60" fmla="*/ 163 w 318"/>
                <a:gd name="T61" fmla="*/ 98 h 269"/>
                <a:gd name="T62" fmla="*/ 163 w 318"/>
                <a:gd name="T63" fmla="*/ 90 h 269"/>
                <a:gd name="T64" fmla="*/ 163 w 318"/>
                <a:gd name="T65" fmla="*/ 81 h 269"/>
                <a:gd name="T66" fmla="*/ 171 w 318"/>
                <a:gd name="T67" fmla="*/ 73 h 269"/>
                <a:gd name="T68" fmla="*/ 179 w 318"/>
                <a:gd name="T69" fmla="*/ 57 h 269"/>
                <a:gd name="T70" fmla="*/ 203 w 318"/>
                <a:gd name="T71" fmla="*/ 41 h 269"/>
                <a:gd name="T72" fmla="*/ 212 w 318"/>
                <a:gd name="T73" fmla="*/ 41 h 269"/>
                <a:gd name="T74" fmla="*/ 228 w 318"/>
                <a:gd name="T75" fmla="*/ 24 h 269"/>
                <a:gd name="T76" fmla="*/ 244 w 318"/>
                <a:gd name="T77" fmla="*/ 0 h 269"/>
                <a:gd name="T78" fmla="*/ 252 w 318"/>
                <a:gd name="T79" fmla="*/ 0 h 269"/>
                <a:gd name="T80" fmla="*/ 260 w 318"/>
                <a:gd name="T81" fmla="*/ 0 h 269"/>
                <a:gd name="T82" fmla="*/ 260 w 318"/>
                <a:gd name="T83" fmla="*/ 8 h 269"/>
                <a:gd name="T84" fmla="*/ 293 w 318"/>
                <a:gd name="T85" fmla="*/ 8 h 269"/>
                <a:gd name="T86" fmla="*/ 309 w 318"/>
                <a:gd name="T87" fmla="*/ 16 h 2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8"/>
                <a:gd name="T133" fmla="*/ 0 h 269"/>
                <a:gd name="T134" fmla="*/ 318 w 318"/>
                <a:gd name="T135" fmla="*/ 269 h 26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8" h="269">
                  <a:moveTo>
                    <a:pt x="309" y="16"/>
                  </a:moveTo>
                  <a:lnTo>
                    <a:pt x="309" y="33"/>
                  </a:lnTo>
                  <a:lnTo>
                    <a:pt x="309" y="57"/>
                  </a:lnTo>
                  <a:lnTo>
                    <a:pt x="318" y="73"/>
                  </a:lnTo>
                  <a:lnTo>
                    <a:pt x="301" y="73"/>
                  </a:lnTo>
                  <a:lnTo>
                    <a:pt x="285" y="73"/>
                  </a:lnTo>
                  <a:lnTo>
                    <a:pt x="285" y="90"/>
                  </a:lnTo>
                  <a:lnTo>
                    <a:pt x="228" y="114"/>
                  </a:lnTo>
                  <a:lnTo>
                    <a:pt x="212" y="114"/>
                  </a:lnTo>
                  <a:lnTo>
                    <a:pt x="195" y="122"/>
                  </a:lnTo>
                  <a:lnTo>
                    <a:pt x="187" y="122"/>
                  </a:lnTo>
                  <a:lnTo>
                    <a:pt x="171" y="130"/>
                  </a:lnTo>
                  <a:lnTo>
                    <a:pt x="163" y="179"/>
                  </a:lnTo>
                  <a:lnTo>
                    <a:pt x="114" y="179"/>
                  </a:lnTo>
                  <a:lnTo>
                    <a:pt x="97" y="228"/>
                  </a:lnTo>
                  <a:lnTo>
                    <a:pt x="81" y="228"/>
                  </a:lnTo>
                  <a:lnTo>
                    <a:pt x="73" y="236"/>
                  </a:lnTo>
                  <a:lnTo>
                    <a:pt x="73" y="269"/>
                  </a:lnTo>
                  <a:lnTo>
                    <a:pt x="8" y="261"/>
                  </a:lnTo>
                  <a:lnTo>
                    <a:pt x="0" y="269"/>
                  </a:lnTo>
                  <a:lnTo>
                    <a:pt x="8" y="244"/>
                  </a:lnTo>
                  <a:lnTo>
                    <a:pt x="16" y="244"/>
                  </a:lnTo>
                  <a:lnTo>
                    <a:pt x="32" y="212"/>
                  </a:lnTo>
                  <a:lnTo>
                    <a:pt x="57" y="187"/>
                  </a:lnTo>
                  <a:lnTo>
                    <a:pt x="57" y="179"/>
                  </a:lnTo>
                  <a:lnTo>
                    <a:pt x="65" y="163"/>
                  </a:lnTo>
                  <a:lnTo>
                    <a:pt x="81" y="163"/>
                  </a:lnTo>
                  <a:lnTo>
                    <a:pt x="89" y="147"/>
                  </a:lnTo>
                  <a:lnTo>
                    <a:pt x="106" y="147"/>
                  </a:lnTo>
                  <a:lnTo>
                    <a:pt x="146" y="114"/>
                  </a:lnTo>
                  <a:lnTo>
                    <a:pt x="163" y="98"/>
                  </a:lnTo>
                  <a:lnTo>
                    <a:pt x="163" y="90"/>
                  </a:lnTo>
                  <a:lnTo>
                    <a:pt x="163" y="81"/>
                  </a:lnTo>
                  <a:lnTo>
                    <a:pt x="171" y="73"/>
                  </a:lnTo>
                  <a:lnTo>
                    <a:pt x="179" y="57"/>
                  </a:lnTo>
                  <a:lnTo>
                    <a:pt x="203" y="41"/>
                  </a:lnTo>
                  <a:lnTo>
                    <a:pt x="212" y="41"/>
                  </a:lnTo>
                  <a:lnTo>
                    <a:pt x="228" y="24"/>
                  </a:lnTo>
                  <a:lnTo>
                    <a:pt x="244" y="0"/>
                  </a:lnTo>
                  <a:lnTo>
                    <a:pt x="252" y="0"/>
                  </a:lnTo>
                  <a:lnTo>
                    <a:pt x="260" y="0"/>
                  </a:lnTo>
                  <a:lnTo>
                    <a:pt x="260" y="8"/>
                  </a:lnTo>
                  <a:lnTo>
                    <a:pt x="293" y="8"/>
                  </a:lnTo>
                  <a:lnTo>
                    <a:pt x="309" y="16"/>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58" name="Freeform 110">
              <a:extLst>
                <a:ext uri="{FF2B5EF4-FFF2-40B4-BE49-F238E27FC236}">
                  <a16:creationId xmlns:a16="http://schemas.microsoft.com/office/drawing/2014/main" id="{19BCEC88-6F40-F671-04C0-1D74CFFA2044}"/>
                </a:ext>
              </a:extLst>
            </p:cNvPr>
            <p:cNvSpPr>
              <a:spLocks/>
            </p:cNvSpPr>
            <p:nvPr/>
          </p:nvSpPr>
          <p:spPr bwMode="auto">
            <a:xfrm>
              <a:off x="2623" y="1957"/>
              <a:ext cx="351" cy="349"/>
            </a:xfrm>
            <a:custGeom>
              <a:avLst/>
              <a:gdLst>
                <a:gd name="T0" fmla="*/ 65 w 350"/>
                <a:gd name="T1" fmla="*/ 236 h 350"/>
                <a:gd name="T2" fmla="*/ 0 w 350"/>
                <a:gd name="T3" fmla="*/ 187 h 350"/>
                <a:gd name="T4" fmla="*/ 8 w 350"/>
                <a:gd name="T5" fmla="*/ 154 h 350"/>
                <a:gd name="T6" fmla="*/ 24 w 350"/>
                <a:gd name="T7" fmla="*/ 146 h 350"/>
                <a:gd name="T8" fmla="*/ 32 w 350"/>
                <a:gd name="T9" fmla="*/ 146 h 350"/>
                <a:gd name="T10" fmla="*/ 49 w 350"/>
                <a:gd name="T11" fmla="*/ 138 h 350"/>
                <a:gd name="T12" fmla="*/ 65 w 350"/>
                <a:gd name="T13" fmla="*/ 138 h 350"/>
                <a:gd name="T14" fmla="*/ 122 w 350"/>
                <a:gd name="T15" fmla="*/ 114 h 350"/>
                <a:gd name="T16" fmla="*/ 122 w 350"/>
                <a:gd name="T17" fmla="*/ 97 h 350"/>
                <a:gd name="T18" fmla="*/ 138 w 350"/>
                <a:gd name="T19" fmla="*/ 97 h 350"/>
                <a:gd name="T20" fmla="*/ 155 w 350"/>
                <a:gd name="T21" fmla="*/ 97 h 350"/>
                <a:gd name="T22" fmla="*/ 146 w 350"/>
                <a:gd name="T23" fmla="*/ 81 h 350"/>
                <a:gd name="T24" fmla="*/ 146 w 350"/>
                <a:gd name="T25" fmla="*/ 57 h 350"/>
                <a:gd name="T26" fmla="*/ 146 w 350"/>
                <a:gd name="T27" fmla="*/ 40 h 350"/>
                <a:gd name="T28" fmla="*/ 163 w 350"/>
                <a:gd name="T29" fmla="*/ 32 h 350"/>
                <a:gd name="T30" fmla="*/ 179 w 350"/>
                <a:gd name="T31" fmla="*/ 32 h 350"/>
                <a:gd name="T32" fmla="*/ 195 w 350"/>
                <a:gd name="T33" fmla="*/ 16 h 350"/>
                <a:gd name="T34" fmla="*/ 212 w 350"/>
                <a:gd name="T35" fmla="*/ 8 h 350"/>
                <a:gd name="T36" fmla="*/ 236 w 350"/>
                <a:gd name="T37" fmla="*/ 8 h 350"/>
                <a:gd name="T38" fmla="*/ 277 w 350"/>
                <a:gd name="T39" fmla="*/ 8 h 350"/>
                <a:gd name="T40" fmla="*/ 301 w 350"/>
                <a:gd name="T41" fmla="*/ 0 h 350"/>
                <a:gd name="T42" fmla="*/ 326 w 350"/>
                <a:gd name="T43" fmla="*/ 8 h 350"/>
                <a:gd name="T44" fmla="*/ 326 w 350"/>
                <a:gd name="T45" fmla="*/ 40 h 350"/>
                <a:gd name="T46" fmla="*/ 309 w 350"/>
                <a:gd name="T47" fmla="*/ 57 h 350"/>
                <a:gd name="T48" fmla="*/ 301 w 350"/>
                <a:gd name="T49" fmla="*/ 57 h 350"/>
                <a:gd name="T50" fmla="*/ 301 w 350"/>
                <a:gd name="T51" fmla="*/ 73 h 350"/>
                <a:gd name="T52" fmla="*/ 326 w 350"/>
                <a:gd name="T53" fmla="*/ 105 h 350"/>
                <a:gd name="T54" fmla="*/ 326 w 350"/>
                <a:gd name="T55" fmla="*/ 122 h 350"/>
                <a:gd name="T56" fmla="*/ 318 w 350"/>
                <a:gd name="T57" fmla="*/ 130 h 350"/>
                <a:gd name="T58" fmla="*/ 326 w 350"/>
                <a:gd name="T59" fmla="*/ 146 h 350"/>
                <a:gd name="T60" fmla="*/ 334 w 350"/>
                <a:gd name="T61" fmla="*/ 179 h 350"/>
                <a:gd name="T62" fmla="*/ 326 w 350"/>
                <a:gd name="T63" fmla="*/ 195 h 350"/>
                <a:gd name="T64" fmla="*/ 334 w 350"/>
                <a:gd name="T65" fmla="*/ 211 h 350"/>
                <a:gd name="T66" fmla="*/ 326 w 350"/>
                <a:gd name="T67" fmla="*/ 220 h 350"/>
                <a:gd name="T68" fmla="*/ 326 w 350"/>
                <a:gd name="T69" fmla="*/ 228 h 350"/>
                <a:gd name="T70" fmla="*/ 334 w 350"/>
                <a:gd name="T71" fmla="*/ 228 h 350"/>
                <a:gd name="T72" fmla="*/ 334 w 350"/>
                <a:gd name="T73" fmla="*/ 244 h 350"/>
                <a:gd name="T74" fmla="*/ 350 w 350"/>
                <a:gd name="T75" fmla="*/ 260 h 350"/>
                <a:gd name="T76" fmla="*/ 252 w 350"/>
                <a:gd name="T77" fmla="*/ 342 h 350"/>
                <a:gd name="T78" fmla="*/ 220 w 350"/>
                <a:gd name="T79" fmla="*/ 350 h 350"/>
                <a:gd name="T80" fmla="*/ 203 w 350"/>
                <a:gd name="T81" fmla="*/ 350 h 350"/>
                <a:gd name="T82" fmla="*/ 203 w 350"/>
                <a:gd name="T83" fmla="*/ 326 h 350"/>
                <a:gd name="T84" fmla="*/ 195 w 350"/>
                <a:gd name="T85" fmla="*/ 317 h 350"/>
                <a:gd name="T86" fmla="*/ 179 w 350"/>
                <a:gd name="T87" fmla="*/ 326 h 350"/>
                <a:gd name="T88" fmla="*/ 171 w 350"/>
                <a:gd name="T89" fmla="*/ 309 h 350"/>
                <a:gd name="T90" fmla="*/ 171 w 350"/>
                <a:gd name="T91" fmla="*/ 301 h 350"/>
                <a:gd name="T92" fmla="*/ 65 w 350"/>
                <a:gd name="T93" fmla="*/ 236 h 3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50"/>
                <a:gd name="T142" fmla="*/ 0 h 350"/>
                <a:gd name="T143" fmla="*/ 350 w 350"/>
                <a:gd name="T144" fmla="*/ 350 h 3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50" h="350">
                  <a:moveTo>
                    <a:pt x="65" y="236"/>
                  </a:moveTo>
                  <a:lnTo>
                    <a:pt x="0" y="187"/>
                  </a:lnTo>
                  <a:lnTo>
                    <a:pt x="8" y="154"/>
                  </a:lnTo>
                  <a:lnTo>
                    <a:pt x="24" y="146"/>
                  </a:lnTo>
                  <a:lnTo>
                    <a:pt x="32" y="146"/>
                  </a:lnTo>
                  <a:lnTo>
                    <a:pt x="49" y="138"/>
                  </a:lnTo>
                  <a:lnTo>
                    <a:pt x="65" y="138"/>
                  </a:lnTo>
                  <a:lnTo>
                    <a:pt x="122" y="114"/>
                  </a:lnTo>
                  <a:lnTo>
                    <a:pt x="122" y="97"/>
                  </a:lnTo>
                  <a:lnTo>
                    <a:pt x="138" y="97"/>
                  </a:lnTo>
                  <a:lnTo>
                    <a:pt x="155" y="97"/>
                  </a:lnTo>
                  <a:lnTo>
                    <a:pt x="146" y="81"/>
                  </a:lnTo>
                  <a:lnTo>
                    <a:pt x="146" y="57"/>
                  </a:lnTo>
                  <a:lnTo>
                    <a:pt x="146" y="40"/>
                  </a:lnTo>
                  <a:lnTo>
                    <a:pt x="163" y="32"/>
                  </a:lnTo>
                  <a:lnTo>
                    <a:pt x="179" y="32"/>
                  </a:lnTo>
                  <a:lnTo>
                    <a:pt x="195" y="16"/>
                  </a:lnTo>
                  <a:lnTo>
                    <a:pt x="212" y="8"/>
                  </a:lnTo>
                  <a:lnTo>
                    <a:pt x="236" y="8"/>
                  </a:lnTo>
                  <a:lnTo>
                    <a:pt x="277" y="8"/>
                  </a:lnTo>
                  <a:lnTo>
                    <a:pt x="301" y="0"/>
                  </a:lnTo>
                  <a:lnTo>
                    <a:pt x="326" y="8"/>
                  </a:lnTo>
                  <a:lnTo>
                    <a:pt x="326" y="40"/>
                  </a:lnTo>
                  <a:lnTo>
                    <a:pt x="309" y="57"/>
                  </a:lnTo>
                  <a:lnTo>
                    <a:pt x="301" y="57"/>
                  </a:lnTo>
                  <a:lnTo>
                    <a:pt x="301" y="73"/>
                  </a:lnTo>
                  <a:lnTo>
                    <a:pt x="326" y="105"/>
                  </a:lnTo>
                  <a:lnTo>
                    <a:pt x="326" y="122"/>
                  </a:lnTo>
                  <a:lnTo>
                    <a:pt x="318" y="130"/>
                  </a:lnTo>
                  <a:lnTo>
                    <a:pt x="326" y="146"/>
                  </a:lnTo>
                  <a:lnTo>
                    <a:pt x="334" y="179"/>
                  </a:lnTo>
                  <a:lnTo>
                    <a:pt x="326" y="195"/>
                  </a:lnTo>
                  <a:lnTo>
                    <a:pt x="334" y="211"/>
                  </a:lnTo>
                  <a:lnTo>
                    <a:pt x="326" y="220"/>
                  </a:lnTo>
                  <a:lnTo>
                    <a:pt x="326" y="228"/>
                  </a:lnTo>
                  <a:lnTo>
                    <a:pt x="334" y="228"/>
                  </a:lnTo>
                  <a:lnTo>
                    <a:pt x="334" y="244"/>
                  </a:lnTo>
                  <a:lnTo>
                    <a:pt x="350" y="260"/>
                  </a:lnTo>
                  <a:lnTo>
                    <a:pt x="252" y="342"/>
                  </a:lnTo>
                  <a:lnTo>
                    <a:pt x="220" y="350"/>
                  </a:lnTo>
                  <a:lnTo>
                    <a:pt x="203" y="350"/>
                  </a:lnTo>
                  <a:lnTo>
                    <a:pt x="203" y="326"/>
                  </a:lnTo>
                  <a:lnTo>
                    <a:pt x="195" y="317"/>
                  </a:lnTo>
                  <a:lnTo>
                    <a:pt x="179" y="326"/>
                  </a:lnTo>
                  <a:lnTo>
                    <a:pt x="171" y="309"/>
                  </a:lnTo>
                  <a:lnTo>
                    <a:pt x="171" y="301"/>
                  </a:lnTo>
                  <a:lnTo>
                    <a:pt x="65" y="236"/>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59" name="Freeform 111">
              <a:extLst>
                <a:ext uri="{FF2B5EF4-FFF2-40B4-BE49-F238E27FC236}">
                  <a16:creationId xmlns:a16="http://schemas.microsoft.com/office/drawing/2014/main" id="{5DACCF7A-64A6-DBC8-B08C-466404306ED7}"/>
                </a:ext>
              </a:extLst>
            </p:cNvPr>
            <p:cNvSpPr>
              <a:spLocks/>
            </p:cNvSpPr>
            <p:nvPr/>
          </p:nvSpPr>
          <p:spPr bwMode="auto">
            <a:xfrm>
              <a:off x="2526" y="2193"/>
              <a:ext cx="318" cy="278"/>
            </a:xfrm>
            <a:custGeom>
              <a:avLst/>
              <a:gdLst>
                <a:gd name="T0" fmla="*/ 147 w 318"/>
                <a:gd name="T1" fmla="*/ 0 h 277"/>
                <a:gd name="T2" fmla="*/ 147 w 318"/>
                <a:gd name="T3" fmla="*/ 138 h 277"/>
                <a:gd name="T4" fmla="*/ 155 w 318"/>
                <a:gd name="T5" fmla="*/ 155 h 277"/>
                <a:gd name="T6" fmla="*/ 138 w 318"/>
                <a:gd name="T7" fmla="*/ 171 h 277"/>
                <a:gd name="T8" fmla="*/ 65 w 318"/>
                <a:gd name="T9" fmla="*/ 163 h 277"/>
                <a:gd name="T10" fmla="*/ 57 w 318"/>
                <a:gd name="T11" fmla="*/ 163 h 277"/>
                <a:gd name="T12" fmla="*/ 49 w 318"/>
                <a:gd name="T13" fmla="*/ 171 h 277"/>
                <a:gd name="T14" fmla="*/ 41 w 318"/>
                <a:gd name="T15" fmla="*/ 171 h 277"/>
                <a:gd name="T16" fmla="*/ 32 w 318"/>
                <a:gd name="T17" fmla="*/ 179 h 277"/>
                <a:gd name="T18" fmla="*/ 24 w 318"/>
                <a:gd name="T19" fmla="*/ 179 h 277"/>
                <a:gd name="T20" fmla="*/ 24 w 318"/>
                <a:gd name="T21" fmla="*/ 171 h 277"/>
                <a:gd name="T22" fmla="*/ 16 w 318"/>
                <a:gd name="T23" fmla="*/ 171 h 277"/>
                <a:gd name="T24" fmla="*/ 16 w 318"/>
                <a:gd name="T25" fmla="*/ 187 h 277"/>
                <a:gd name="T26" fmla="*/ 0 w 318"/>
                <a:gd name="T27" fmla="*/ 187 h 277"/>
                <a:gd name="T28" fmla="*/ 0 w 318"/>
                <a:gd name="T29" fmla="*/ 212 h 277"/>
                <a:gd name="T30" fmla="*/ 8 w 318"/>
                <a:gd name="T31" fmla="*/ 228 h 277"/>
                <a:gd name="T32" fmla="*/ 0 w 318"/>
                <a:gd name="T33" fmla="*/ 236 h 277"/>
                <a:gd name="T34" fmla="*/ 32 w 318"/>
                <a:gd name="T35" fmla="*/ 252 h 277"/>
                <a:gd name="T36" fmla="*/ 57 w 318"/>
                <a:gd name="T37" fmla="*/ 236 h 277"/>
                <a:gd name="T38" fmla="*/ 65 w 318"/>
                <a:gd name="T39" fmla="*/ 236 h 277"/>
                <a:gd name="T40" fmla="*/ 73 w 318"/>
                <a:gd name="T41" fmla="*/ 261 h 277"/>
                <a:gd name="T42" fmla="*/ 65 w 318"/>
                <a:gd name="T43" fmla="*/ 269 h 277"/>
                <a:gd name="T44" fmla="*/ 81 w 318"/>
                <a:gd name="T45" fmla="*/ 277 h 277"/>
                <a:gd name="T46" fmla="*/ 98 w 318"/>
                <a:gd name="T47" fmla="*/ 277 h 277"/>
                <a:gd name="T48" fmla="*/ 114 w 318"/>
                <a:gd name="T49" fmla="*/ 269 h 277"/>
                <a:gd name="T50" fmla="*/ 114 w 318"/>
                <a:gd name="T51" fmla="*/ 277 h 277"/>
                <a:gd name="T52" fmla="*/ 122 w 318"/>
                <a:gd name="T53" fmla="*/ 277 h 277"/>
                <a:gd name="T54" fmla="*/ 122 w 318"/>
                <a:gd name="T55" fmla="*/ 269 h 277"/>
                <a:gd name="T56" fmla="*/ 130 w 318"/>
                <a:gd name="T57" fmla="*/ 244 h 277"/>
                <a:gd name="T58" fmla="*/ 147 w 318"/>
                <a:gd name="T59" fmla="*/ 244 h 277"/>
                <a:gd name="T60" fmla="*/ 147 w 318"/>
                <a:gd name="T61" fmla="*/ 228 h 277"/>
                <a:gd name="T62" fmla="*/ 155 w 318"/>
                <a:gd name="T63" fmla="*/ 228 h 277"/>
                <a:gd name="T64" fmla="*/ 155 w 318"/>
                <a:gd name="T65" fmla="*/ 220 h 277"/>
                <a:gd name="T66" fmla="*/ 171 w 318"/>
                <a:gd name="T67" fmla="*/ 212 h 277"/>
                <a:gd name="T68" fmla="*/ 212 w 318"/>
                <a:gd name="T69" fmla="*/ 195 h 277"/>
                <a:gd name="T70" fmla="*/ 228 w 318"/>
                <a:gd name="T71" fmla="*/ 179 h 277"/>
                <a:gd name="T72" fmla="*/ 244 w 318"/>
                <a:gd name="T73" fmla="*/ 179 h 277"/>
                <a:gd name="T74" fmla="*/ 293 w 318"/>
                <a:gd name="T75" fmla="*/ 179 h 277"/>
                <a:gd name="T76" fmla="*/ 310 w 318"/>
                <a:gd name="T77" fmla="*/ 171 h 277"/>
                <a:gd name="T78" fmla="*/ 310 w 318"/>
                <a:gd name="T79" fmla="*/ 163 h 277"/>
                <a:gd name="T80" fmla="*/ 318 w 318"/>
                <a:gd name="T81" fmla="*/ 155 h 277"/>
                <a:gd name="T82" fmla="*/ 318 w 318"/>
                <a:gd name="T83" fmla="*/ 114 h 277"/>
                <a:gd name="T84" fmla="*/ 301 w 318"/>
                <a:gd name="T85" fmla="*/ 114 h 277"/>
                <a:gd name="T86" fmla="*/ 301 w 318"/>
                <a:gd name="T87" fmla="*/ 90 h 277"/>
                <a:gd name="T88" fmla="*/ 293 w 318"/>
                <a:gd name="T89" fmla="*/ 81 h 277"/>
                <a:gd name="T90" fmla="*/ 277 w 318"/>
                <a:gd name="T91" fmla="*/ 90 h 277"/>
                <a:gd name="T92" fmla="*/ 269 w 318"/>
                <a:gd name="T93" fmla="*/ 73 h 277"/>
                <a:gd name="T94" fmla="*/ 269 w 318"/>
                <a:gd name="T95" fmla="*/ 65 h 277"/>
                <a:gd name="T96" fmla="*/ 163 w 318"/>
                <a:gd name="T97" fmla="*/ 0 h 277"/>
                <a:gd name="T98" fmla="*/ 147 w 318"/>
                <a:gd name="T99" fmla="*/ 0 h 2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8"/>
                <a:gd name="T151" fmla="*/ 0 h 277"/>
                <a:gd name="T152" fmla="*/ 318 w 318"/>
                <a:gd name="T153" fmla="*/ 277 h 2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8" h="277">
                  <a:moveTo>
                    <a:pt x="147" y="0"/>
                  </a:moveTo>
                  <a:lnTo>
                    <a:pt x="147" y="138"/>
                  </a:lnTo>
                  <a:lnTo>
                    <a:pt x="155" y="155"/>
                  </a:lnTo>
                  <a:lnTo>
                    <a:pt x="138" y="171"/>
                  </a:lnTo>
                  <a:lnTo>
                    <a:pt x="65" y="163"/>
                  </a:lnTo>
                  <a:lnTo>
                    <a:pt x="57" y="163"/>
                  </a:lnTo>
                  <a:lnTo>
                    <a:pt x="49" y="171"/>
                  </a:lnTo>
                  <a:lnTo>
                    <a:pt x="41" y="171"/>
                  </a:lnTo>
                  <a:lnTo>
                    <a:pt x="32" y="179"/>
                  </a:lnTo>
                  <a:lnTo>
                    <a:pt x="24" y="179"/>
                  </a:lnTo>
                  <a:lnTo>
                    <a:pt x="24" y="171"/>
                  </a:lnTo>
                  <a:lnTo>
                    <a:pt x="16" y="171"/>
                  </a:lnTo>
                  <a:lnTo>
                    <a:pt x="16" y="187"/>
                  </a:lnTo>
                  <a:lnTo>
                    <a:pt x="0" y="187"/>
                  </a:lnTo>
                  <a:lnTo>
                    <a:pt x="0" y="212"/>
                  </a:lnTo>
                  <a:lnTo>
                    <a:pt x="8" y="228"/>
                  </a:lnTo>
                  <a:lnTo>
                    <a:pt x="0" y="236"/>
                  </a:lnTo>
                  <a:lnTo>
                    <a:pt x="32" y="252"/>
                  </a:lnTo>
                  <a:lnTo>
                    <a:pt x="57" y="236"/>
                  </a:lnTo>
                  <a:lnTo>
                    <a:pt x="65" y="236"/>
                  </a:lnTo>
                  <a:lnTo>
                    <a:pt x="73" y="261"/>
                  </a:lnTo>
                  <a:lnTo>
                    <a:pt x="65" y="269"/>
                  </a:lnTo>
                  <a:lnTo>
                    <a:pt x="81" y="277"/>
                  </a:lnTo>
                  <a:lnTo>
                    <a:pt x="98" y="277"/>
                  </a:lnTo>
                  <a:lnTo>
                    <a:pt x="114" y="269"/>
                  </a:lnTo>
                  <a:lnTo>
                    <a:pt x="114" y="277"/>
                  </a:lnTo>
                  <a:lnTo>
                    <a:pt x="122" y="277"/>
                  </a:lnTo>
                  <a:lnTo>
                    <a:pt x="122" y="269"/>
                  </a:lnTo>
                  <a:lnTo>
                    <a:pt x="130" y="244"/>
                  </a:lnTo>
                  <a:lnTo>
                    <a:pt x="147" y="244"/>
                  </a:lnTo>
                  <a:lnTo>
                    <a:pt x="147" y="228"/>
                  </a:lnTo>
                  <a:lnTo>
                    <a:pt x="155" y="228"/>
                  </a:lnTo>
                  <a:lnTo>
                    <a:pt x="155" y="220"/>
                  </a:lnTo>
                  <a:lnTo>
                    <a:pt x="171" y="212"/>
                  </a:lnTo>
                  <a:lnTo>
                    <a:pt x="212" y="195"/>
                  </a:lnTo>
                  <a:lnTo>
                    <a:pt x="228" y="179"/>
                  </a:lnTo>
                  <a:lnTo>
                    <a:pt x="244" y="179"/>
                  </a:lnTo>
                  <a:lnTo>
                    <a:pt x="293" y="179"/>
                  </a:lnTo>
                  <a:lnTo>
                    <a:pt x="310" y="171"/>
                  </a:lnTo>
                  <a:lnTo>
                    <a:pt x="310" y="163"/>
                  </a:lnTo>
                  <a:lnTo>
                    <a:pt x="318" y="155"/>
                  </a:lnTo>
                  <a:lnTo>
                    <a:pt x="318" y="114"/>
                  </a:lnTo>
                  <a:lnTo>
                    <a:pt x="301" y="114"/>
                  </a:lnTo>
                  <a:lnTo>
                    <a:pt x="301" y="90"/>
                  </a:lnTo>
                  <a:lnTo>
                    <a:pt x="293" y="81"/>
                  </a:lnTo>
                  <a:lnTo>
                    <a:pt x="277" y="90"/>
                  </a:lnTo>
                  <a:lnTo>
                    <a:pt x="269" y="73"/>
                  </a:lnTo>
                  <a:lnTo>
                    <a:pt x="269" y="65"/>
                  </a:lnTo>
                  <a:lnTo>
                    <a:pt x="163" y="0"/>
                  </a:lnTo>
                  <a:lnTo>
                    <a:pt x="147" y="0"/>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60" name="Freeform 112">
              <a:extLst>
                <a:ext uri="{FF2B5EF4-FFF2-40B4-BE49-F238E27FC236}">
                  <a16:creationId xmlns:a16="http://schemas.microsoft.com/office/drawing/2014/main" id="{AA873ED7-1BE1-6709-824C-854EE72C519C}"/>
                </a:ext>
              </a:extLst>
            </p:cNvPr>
            <p:cNvSpPr>
              <a:spLocks/>
            </p:cNvSpPr>
            <p:nvPr/>
          </p:nvSpPr>
          <p:spPr bwMode="auto">
            <a:xfrm>
              <a:off x="2925" y="1957"/>
              <a:ext cx="75" cy="122"/>
            </a:xfrm>
            <a:custGeom>
              <a:avLst/>
              <a:gdLst>
                <a:gd name="T0" fmla="*/ 41 w 74"/>
                <a:gd name="T1" fmla="*/ 0 h 122"/>
                <a:gd name="T2" fmla="*/ 25 w 74"/>
                <a:gd name="T3" fmla="*/ 8 h 122"/>
                <a:gd name="T4" fmla="*/ 25 w 74"/>
                <a:gd name="T5" fmla="*/ 40 h 122"/>
                <a:gd name="T6" fmla="*/ 8 w 74"/>
                <a:gd name="T7" fmla="*/ 57 h 122"/>
                <a:gd name="T8" fmla="*/ 0 w 74"/>
                <a:gd name="T9" fmla="*/ 57 h 122"/>
                <a:gd name="T10" fmla="*/ 0 w 74"/>
                <a:gd name="T11" fmla="*/ 73 h 122"/>
                <a:gd name="T12" fmla="*/ 25 w 74"/>
                <a:gd name="T13" fmla="*/ 105 h 122"/>
                <a:gd name="T14" fmla="*/ 25 w 74"/>
                <a:gd name="T15" fmla="*/ 122 h 122"/>
                <a:gd name="T16" fmla="*/ 41 w 74"/>
                <a:gd name="T17" fmla="*/ 122 h 122"/>
                <a:gd name="T18" fmla="*/ 41 w 74"/>
                <a:gd name="T19" fmla="*/ 105 h 122"/>
                <a:gd name="T20" fmla="*/ 57 w 74"/>
                <a:gd name="T21" fmla="*/ 89 h 122"/>
                <a:gd name="T22" fmla="*/ 65 w 74"/>
                <a:gd name="T23" fmla="*/ 89 h 122"/>
                <a:gd name="T24" fmla="*/ 74 w 74"/>
                <a:gd name="T25" fmla="*/ 73 h 122"/>
                <a:gd name="T26" fmla="*/ 41 w 74"/>
                <a:gd name="T27" fmla="*/ 65 h 122"/>
                <a:gd name="T28" fmla="*/ 41 w 74"/>
                <a:gd name="T29" fmla="*/ 48 h 122"/>
                <a:gd name="T30" fmla="*/ 57 w 74"/>
                <a:gd name="T31" fmla="*/ 48 h 122"/>
                <a:gd name="T32" fmla="*/ 65 w 74"/>
                <a:gd name="T33" fmla="*/ 32 h 122"/>
                <a:gd name="T34" fmla="*/ 57 w 74"/>
                <a:gd name="T35" fmla="*/ 24 h 122"/>
                <a:gd name="T36" fmla="*/ 65 w 74"/>
                <a:gd name="T37" fmla="*/ 16 h 122"/>
                <a:gd name="T38" fmla="*/ 65 w 74"/>
                <a:gd name="T39" fmla="*/ 8 h 122"/>
                <a:gd name="T40" fmla="*/ 57 w 74"/>
                <a:gd name="T41" fmla="*/ 16 h 122"/>
                <a:gd name="T42" fmla="*/ 49 w 74"/>
                <a:gd name="T43" fmla="*/ 8 h 122"/>
                <a:gd name="T44" fmla="*/ 41 w 74"/>
                <a:gd name="T45" fmla="*/ 0 h 1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4"/>
                <a:gd name="T70" fmla="*/ 0 h 122"/>
                <a:gd name="T71" fmla="*/ 74 w 74"/>
                <a:gd name="T72" fmla="*/ 122 h 1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4" h="122">
                  <a:moveTo>
                    <a:pt x="41" y="0"/>
                  </a:moveTo>
                  <a:lnTo>
                    <a:pt x="25" y="8"/>
                  </a:lnTo>
                  <a:lnTo>
                    <a:pt x="25" y="40"/>
                  </a:lnTo>
                  <a:lnTo>
                    <a:pt x="8" y="57"/>
                  </a:lnTo>
                  <a:lnTo>
                    <a:pt x="0" y="57"/>
                  </a:lnTo>
                  <a:lnTo>
                    <a:pt x="0" y="73"/>
                  </a:lnTo>
                  <a:lnTo>
                    <a:pt x="25" y="105"/>
                  </a:lnTo>
                  <a:lnTo>
                    <a:pt x="25" y="122"/>
                  </a:lnTo>
                  <a:lnTo>
                    <a:pt x="41" y="122"/>
                  </a:lnTo>
                  <a:lnTo>
                    <a:pt x="41" y="105"/>
                  </a:lnTo>
                  <a:lnTo>
                    <a:pt x="57" y="89"/>
                  </a:lnTo>
                  <a:lnTo>
                    <a:pt x="65" y="89"/>
                  </a:lnTo>
                  <a:lnTo>
                    <a:pt x="74" y="73"/>
                  </a:lnTo>
                  <a:lnTo>
                    <a:pt x="41" y="65"/>
                  </a:lnTo>
                  <a:lnTo>
                    <a:pt x="41" y="48"/>
                  </a:lnTo>
                  <a:lnTo>
                    <a:pt x="57" y="48"/>
                  </a:lnTo>
                  <a:lnTo>
                    <a:pt x="65" y="32"/>
                  </a:lnTo>
                  <a:lnTo>
                    <a:pt x="57" y="24"/>
                  </a:lnTo>
                  <a:lnTo>
                    <a:pt x="65" y="16"/>
                  </a:lnTo>
                  <a:lnTo>
                    <a:pt x="65" y="8"/>
                  </a:lnTo>
                  <a:lnTo>
                    <a:pt x="57" y="16"/>
                  </a:lnTo>
                  <a:lnTo>
                    <a:pt x="49" y="8"/>
                  </a:lnTo>
                  <a:lnTo>
                    <a:pt x="41" y="0"/>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61" name="Freeform 113">
              <a:extLst>
                <a:ext uri="{FF2B5EF4-FFF2-40B4-BE49-F238E27FC236}">
                  <a16:creationId xmlns:a16="http://schemas.microsoft.com/office/drawing/2014/main" id="{4C4C6878-88E9-F6C8-434F-B7B0C77CD06C}"/>
                </a:ext>
              </a:extLst>
            </p:cNvPr>
            <p:cNvSpPr>
              <a:spLocks/>
            </p:cNvSpPr>
            <p:nvPr/>
          </p:nvSpPr>
          <p:spPr bwMode="auto">
            <a:xfrm>
              <a:off x="3406" y="2306"/>
              <a:ext cx="286" cy="278"/>
            </a:xfrm>
            <a:custGeom>
              <a:avLst/>
              <a:gdLst>
                <a:gd name="T0" fmla="*/ 180 w 286"/>
                <a:gd name="T1" fmla="*/ 138 h 277"/>
                <a:gd name="T2" fmla="*/ 204 w 286"/>
                <a:gd name="T3" fmla="*/ 163 h 277"/>
                <a:gd name="T4" fmla="*/ 261 w 286"/>
                <a:gd name="T5" fmla="*/ 187 h 277"/>
                <a:gd name="T6" fmla="*/ 286 w 286"/>
                <a:gd name="T7" fmla="*/ 187 h 277"/>
                <a:gd name="T8" fmla="*/ 228 w 286"/>
                <a:gd name="T9" fmla="*/ 244 h 277"/>
                <a:gd name="T10" fmla="*/ 212 w 286"/>
                <a:gd name="T11" fmla="*/ 244 h 277"/>
                <a:gd name="T12" fmla="*/ 196 w 286"/>
                <a:gd name="T13" fmla="*/ 261 h 277"/>
                <a:gd name="T14" fmla="*/ 180 w 286"/>
                <a:gd name="T15" fmla="*/ 261 h 277"/>
                <a:gd name="T16" fmla="*/ 171 w 286"/>
                <a:gd name="T17" fmla="*/ 269 h 277"/>
                <a:gd name="T18" fmla="*/ 139 w 286"/>
                <a:gd name="T19" fmla="*/ 269 h 277"/>
                <a:gd name="T20" fmla="*/ 131 w 286"/>
                <a:gd name="T21" fmla="*/ 277 h 277"/>
                <a:gd name="T22" fmla="*/ 106 w 286"/>
                <a:gd name="T23" fmla="*/ 277 h 277"/>
                <a:gd name="T24" fmla="*/ 106 w 286"/>
                <a:gd name="T25" fmla="*/ 269 h 277"/>
                <a:gd name="T26" fmla="*/ 57 w 286"/>
                <a:gd name="T27" fmla="*/ 253 h 277"/>
                <a:gd name="T28" fmla="*/ 49 w 286"/>
                <a:gd name="T29" fmla="*/ 244 h 277"/>
                <a:gd name="T30" fmla="*/ 41 w 286"/>
                <a:gd name="T31" fmla="*/ 244 h 277"/>
                <a:gd name="T32" fmla="*/ 17 w 286"/>
                <a:gd name="T33" fmla="*/ 204 h 277"/>
                <a:gd name="T34" fmla="*/ 0 w 286"/>
                <a:gd name="T35" fmla="*/ 196 h 277"/>
                <a:gd name="T36" fmla="*/ 8 w 286"/>
                <a:gd name="T37" fmla="*/ 187 h 277"/>
                <a:gd name="T38" fmla="*/ 25 w 286"/>
                <a:gd name="T39" fmla="*/ 179 h 277"/>
                <a:gd name="T40" fmla="*/ 17 w 286"/>
                <a:gd name="T41" fmla="*/ 171 h 277"/>
                <a:gd name="T42" fmla="*/ 25 w 286"/>
                <a:gd name="T43" fmla="*/ 147 h 277"/>
                <a:gd name="T44" fmla="*/ 33 w 286"/>
                <a:gd name="T45" fmla="*/ 138 h 277"/>
                <a:gd name="T46" fmla="*/ 41 w 286"/>
                <a:gd name="T47" fmla="*/ 114 h 277"/>
                <a:gd name="T48" fmla="*/ 49 w 286"/>
                <a:gd name="T49" fmla="*/ 98 h 277"/>
                <a:gd name="T50" fmla="*/ 57 w 286"/>
                <a:gd name="T51" fmla="*/ 98 h 277"/>
                <a:gd name="T52" fmla="*/ 57 w 286"/>
                <a:gd name="T53" fmla="*/ 90 h 277"/>
                <a:gd name="T54" fmla="*/ 57 w 286"/>
                <a:gd name="T55" fmla="*/ 65 h 277"/>
                <a:gd name="T56" fmla="*/ 65 w 286"/>
                <a:gd name="T57" fmla="*/ 41 h 277"/>
                <a:gd name="T58" fmla="*/ 74 w 286"/>
                <a:gd name="T59" fmla="*/ 16 h 277"/>
                <a:gd name="T60" fmla="*/ 82 w 286"/>
                <a:gd name="T61" fmla="*/ 8 h 277"/>
                <a:gd name="T62" fmla="*/ 90 w 286"/>
                <a:gd name="T63" fmla="*/ 0 h 277"/>
                <a:gd name="T64" fmla="*/ 106 w 286"/>
                <a:gd name="T65" fmla="*/ 33 h 277"/>
                <a:gd name="T66" fmla="*/ 114 w 286"/>
                <a:gd name="T67" fmla="*/ 41 h 277"/>
                <a:gd name="T68" fmla="*/ 139 w 286"/>
                <a:gd name="T69" fmla="*/ 65 h 277"/>
                <a:gd name="T70" fmla="*/ 147 w 286"/>
                <a:gd name="T71" fmla="*/ 65 h 277"/>
                <a:gd name="T72" fmla="*/ 155 w 286"/>
                <a:gd name="T73" fmla="*/ 106 h 277"/>
                <a:gd name="T74" fmla="*/ 171 w 286"/>
                <a:gd name="T75" fmla="*/ 138 h 277"/>
                <a:gd name="T76" fmla="*/ 180 w 286"/>
                <a:gd name="T77" fmla="*/ 138 h 2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6"/>
                <a:gd name="T118" fmla="*/ 0 h 277"/>
                <a:gd name="T119" fmla="*/ 286 w 286"/>
                <a:gd name="T120" fmla="*/ 277 h 2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6" h="277">
                  <a:moveTo>
                    <a:pt x="180" y="138"/>
                  </a:moveTo>
                  <a:lnTo>
                    <a:pt x="204" y="163"/>
                  </a:lnTo>
                  <a:lnTo>
                    <a:pt x="261" y="187"/>
                  </a:lnTo>
                  <a:lnTo>
                    <a:pt x="286" y="187"/>
                  </a:lnTo>
                  <a:lnTo>
                    <a:pt x="228" y="244"/>
                  </a:lnTo>
                  <a:lnTo>
                    <a:pt x="212" y="244"/>
                  </a:lnTo>
                  <a:lnTo>
                    <a:pt x="196" y="261"/>
                  </a:lnTo>
                  <a:lnTo>
                    <a:pt x="180" y="261"/>
                  </a:lnTo>
                  <a:lnTo>
                    <a:pt x="171" y="269"/>
                  </a:lnTo>
                  <a:lnTo>
                    <a:pt x="139" y="269"/>
                  </a:lnTo>
                  <a:lnTo>
                    <a:pt x="131" y="277"/>
                  </a:lnTo>
                  <a:lnTo>
                    <a:pt x="106" y="277"/>
                  </a:lnTo>
                  <a:lnTo>
                    <a:pt x="106" y="269"/>
                  </a:lnTo>
                  <a:lnTo>
                    <a:pt x="57" y="253"/>
                  </a:lnTo>
                  <a:lnTo>
                    <a:pt x="49" y="244"/>
                  </a:lnTo>
                  <a:lnTo>
                    <a:pt x="41" y="244"/>
                  </a:lnTo>
                  <a:lnTo>
                    <a:pt x="17" y="204"/>
                  </a:lnTo>
                  <a:lnTo>
                    <a:pt x="0" y="196"/>
                  </a:lnTo>
                  <a:lnTo>
                    <a:pt x="8" y="187"/>
                  </a:lnTo>
                  <a:lnTo>
                    <a:pt x="25" y="179"/>
                  </a:lnTo>
                  <a:lnTo>
                    <a:pt x="17" y="171"/>
                  </a:lnTo>
                  <a:lnTo>
                    <a:pt x="25" y="147"/>
                  </a:lnTo>
                  <a:lnTo>
                    <a:pt x="33" y="138"/>
                  </a:lnTo>
                  <a:lnTo>
                    <a:pt x="41" y="114"/>
                  </a:lnTo>
                  <a:lnTo>
                    <a:pt x="49" y="98"/>
                  </a:lnTo>
                  <a:lnTo>
                    <a:pt x="57" y="98"/>
                  </a:lnTo>
                  <a:lnTo>
                    <a:pt x="57" y="90"/>
                  </a:lnTo>
                  <a:lnTo>
                    <a:pt x="57" y="65"/>
                  </a:lnTo>
                  <a:lnTo>
                    <a:pt x="65" y="41"/>
                  </a:lnTo>
                  <a:lnTo>
                    <a:pt x="74" y="16"/>
                  </a:lnTo>
                  <a:lnTo>
                    <a:pt x="82" y="8"/>
                  </a:lnTo>
                  <a:lnTo>
                    <a:pt x="90" y="0"/>
                  </a:lnTo>
                  <a:lnTo>
                    <a:pt x="106" y="33"/>
                  </a:lnTo>
                  <a:lnTo>
                    <a:pt x="114" y="41"/>
                  </a:lnTo>
                  <a:lnTo>
                    <a:pt x="139" y="65"/>
                  </a:lnTo>
                  <a:lnTo>
                    <a:pt x="147" y="65"/>
                  </a:lnTo>
                  <a:lnTo>
                    <a:pt x="155" y="106"/>
                  </a:lnTo>
                  <a:lnTo>
                    <a:pt x="171" y="138"/>
                  </a:lnTo>
                  <a:lnTo>
                    <a:pt x="180" y="138"/>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62" name="Freeform 114">
              <a:extLst>
                <a:ext uri="{FF2B5EF4-FFF2-40B4-BE49-F238E27FC236}">
                  <a16:creationId xmlns:a16="http://schemas.microsoft.com/office/drawing/2014/main" id="{1C6DA952-F3E1-347A-DFFC-015680614D62}"/>
                </a:ext>
              </a:extLst>
            </p:cNvPr>
            <p:cNvSpPr>
              <a:spLocks/>
            </p:cNvSpPr>
            <p:nvPr/>
          </p:nvSpPr>
          <p:spPr bwMode="auto">
            <a:xfrm>
              <a:off x="3553" y="2413"/>
              <a:ext cx="33" cy="41"/>
            </a:xfrm>
            <a:custGeom>
              <a:avLst/>
              <a:gdLst>
                <a:gd name="T0" fmla="*/ 33 w 33"/>
                <a:gd name="T1" fmla="*/ 32 h 41"/>
                <a:gd name="T2" fmla="*/ 8 w 33"/>
                <a:gd name="T3" fmla="*/ 0 h 41"/>
                <a:gd name="T4" fmla="*/ 8 w 33"/>
                <a:gd name="T5" fmla="*/ 16 h 41"/>
                <a:gd name="T6" fmla="*/ 0 w 33"/>
                <a:gd name="T7" fmla="*/ 24 h 41"/>
                <a:gd name="T8" fmla="*/ 0 w 33"/>
                <a:gd name="T9" fmla="*/ 41 h 41"/>
                <a:gd name="T10" fmla="*/ 24 w 33"/>
                <a:gd name="T11" fmla="*/ 41 h 41"/>
                <a:gd name="T12" fmla="*/ 24 w 33"/>
                <a:gd name="T13" fmla="*/ 32 h 41"/>
                <a:gd name="T14" fmla="*/ 33 w 33"/>
                <a:gd name="T15" fmla="*/ 32 h 41"/>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41"/>
                <a:gd name="T26" fmla="*/ 33 w 33"/>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41">
                  <a:moveTo>
                    <a:pt x="33" y="32"/>
                  </a:moveTo>
                  <a:lnTo>
                    <a:pt x="8" y="0"/>
                  </a:lnTo>
                  <a:lnTo>
                    <a:pt x="8" y="16"/>
                  </a:lnTo>
                  <a:lnTo>
                    <a:pt x="0" y="24"/>
                  </a:lnTo>
                  <a:lnTo>
                    <a:pt x="0" y="41"/>
                  </a:lnTo>
                  <a:lnTo>
                    <a:pt x="24" y="41"/>
                  </a:lnTo>
                  <a:lnTo>
                    <a:pt x="24" y="32"/>
                  </a:lnTo>
                  <a:lnTo>
                    <a:pt x="33" y="32"/>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63" name="Freeform 115">
              <a:extLst>
                <a:ext uri="{FF2B5EF4-FFF2-40B4-BE49-F238E27FC236}">
                  <a16:creationId xmlns:a16="http://schemas.microsoft.com/office/drawing/2014/main" id="{358AA7AD-2EE7-03F2-66FF-75DB853873AF}"/>
                </a:ext>
              </a:extLst>
            </p:cNvPr>
            <p:cNvSpPr>
              <a:spLocks/>
            </p:cNvSpPr>
            <p:nvPr/>
          </p:nvSpPr>
          <p:spPr bwMode="auto">
            <a:xfrm>
              <a:off x="3560" y="2413"/>
              <a:ext cx="197" cy="269"/>
            </a:xfrm>
            <a:custGeom>
              <a:avLst/>
              <a:gdLst>
                <a:gd name="T0" fmla="*/ 16 w 196"/>
                <a:gd name="T1" fmla="*/ 163 h 269"/>
                <a:gd name="T2" fmla="*/ 25 w 196"/>
                <a:gd name="T3" fmla="*/ 155 h 269"/>
                <a:gd name="T4" fmla="*/ 41 w 196"/>
                <a:gd name="T5" fmla="*/ 155 h 269"/>
                <a:gd name="T6" fmla="*/ 57 w 196"/>
                <a:gd name="T7" fmla="*/ 138 h 269"/>
                <a:gd name="T8" fmla="*/ 73 w 196"/>
                <a:gd name="T9" fmla="*/ 138 h 269"/>
                <a:gd name="T10" fmla="*/ 131 w 196"/>
                <a:gd name="T11" fmla="*/ 81 h 269"/>
                <a:gd name="T12" fmla="*/ 106 w 196"/>
                <a:gd name="T13" fmla="*/ 81 h 269"/>
                <a:gd name="T14" fmla="*/ 49 w 196"/>
                <a:gd name="T15" fmla="*/ 57 h 269"/>
                <a:gd name="T16" fmla="*/ 25 w 196"/>
                <a:gd name="T17" fmla="*/ 32 h 269"/>
                <a:gd name="T18" fmla="*/ 41 w 196"/>
                <a:gd name="T19" fmla="*/ 16 h 269"/>
                <a:gd name="T20" fmla="*/ 57 w 196"/>
                <a:gd name="T21" fmla="*/ 32 h 269"/>
                <a:gd name="T22" fmla="*/ 73 w 196"/>
                <a:gd name="T23" fmla="*/ 32 h 269"/>
                <a:gd name="T24" fmla="*/ 82 w 196"/>
                <a:gd name="T25" fmla="*/ 32 h 269"/>
                <a:gd name="T26" fmla="*/ 90 w 196"/>
                <a:gd name="T27" fmla="*/ 24 h 269"/>
                <a:gd name="T28" fmla="*/ 98 w 196"/>
                <a:gd name="T29" fmla="*/ 32 h 269"/>
                <a:gd name="T30" fmla="*/ 106 w 196"/>
                <a:gd name="T31" fmla="*/ 24 h 269"/>
                <a:gd name="T32" fmla="*/ 122 w 196"/>
                <a:gd name="T33" fmla="*/ 24 h 269"/>
                <a:gd name="T34" fmla="*/ 171 w 196"/>
                <a:gd name="T35" fmla="*/ 8 h 269"/>
                <a:gd name="T36" fmla="*/ 179 w 196"/>
                <a:gd name="T37" fmla="*/ 0 h 269"/>
                <a:gd name="T38" fmla="*/ 188 w 196"/>
                <a:gd name="T39" fmla="*/ 0 h 269"/>
                <a:gd name="T40" fmla="*/ 196 w 196"/>
                <a:gd name="T41" fmla="*/ 16 h 269"/>
                <a:gd name="T42" fmla="*/ 188 w 196"/>
                <a:gd name="T43" fmla="*/ 49 h 269"/>
                <a:gd name="T44" fmla="*/ 163 w 196"/>
                <a:gd name="T45" fmla="*/ 106 h 269"/>
                <a:gd name="T46" fmla="*/ 155 w 196"/>
                <a:gd name="T47" fmla="*/ 122 h 269"/>
                <a:gd name="T48" fmla="*/ 98 w 196"/>
                <a:gd name="T49" fmla="*/ 195 h 269"/>
                <a:gd name="T50" fmla="*/ 73 w 196"/>
                <a:gd name="T51" fmla="*/ 212 h 269"/>
                <a:gd name="T52" fmla="*/ 25 w 196"/>
                <a:gd name="T53" fmla="*/ 269 h 269"/>
                <a:gd name="T54" fmla="*/ 8 w 196"/>
                <a:gd name="T55" fmla="*/ 253 h 269"/>
                <a:gd name="T56" fmla="*/ 0 w 196"/>
                <a:gd name="T57" fmla="*/ 187 h 269"/>
                <a:gd name="T58" fmla="*/ 16 w 196"/>
                <a:gd name="T59" fmla="*/ 163 h 2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6"/>
                <a:gd name="T91" fmla="*/ 0 h 269"/>
                <a:gd name="T92" fmla="*/ 196 w 196"/>
                <a:gd name="T93" fmla="*/ 269 h 26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6" h="269">
                  <a:moveTo>
                    <a:pt x="16" y="163"/>
                  </a:moveTo>
                  <a:lnTo>
                    <a:pt x="25" y="155"/>
                  </a:lnTo>
                  <a:lnTo>
                    <a:pt x="41" y="155"/>
                  </a:lnTo>
                  <a:lnTo>
                    <a:pt x="57" y="138"/>
                  </a:lnTo>
                  <a:lnTo>
                    <a:pt x="73" y="138"/>
                  </a:lnTo>
                  <a:lnTo>
                    <a:pt x="131" y="81"/>
                  </a:lnTo>
                  <a:lnTo>
                    <a:pt x="106" y="81"/>
                  </a:lnTo>
                  <a:lnTo>
                    <a:pt x="49" y="57"/>
                  </a:lnTo>
                  <a:lnTo>
                    <a:pt x="25" y="32"/>
                  </a:lnTo>
                  <a:lnTo>
                    <a:pt x="41" y="16"/>
                  </a:lnTo>
                  <a:lnTo>
                    <a:pt x="57" y="32"/>
                  </a:lnTo>
                  <a:lnTo>
                    <a:pt x="73" y="32"/>
                  </a:lnTo>
                  <a:lnTo>
                    <a:pt x="82" y="32"/>
                  </a:lnTo>
                  <a:lnTo>
                    <a:pt x="90" y="24"/>
                  </a:lnTo>
                  <a:lnTo>
                    <a:pt x="98" y="32"/>
                  </a:lnTo>
                  <a:lnTo>
                    <a:pt x="106" y="24"/>
                  </a:lnTo>
                  <a:lnTo>
                    <a:pt x="122" y="24"/>
                  </a:lnTo>
                  <a:lnTo>
                    <a:pt x="171" y="8"/>
                  </a:lnTo>
                  <a:lnTo>
                    <a:pt x="179" y="0"/>
                  </a:lnTo>
                  <a:lnTo>
                    <a:pt x="188" y="0"/>
                  </a:lnTo>
                  <a:lnTo>
                    <a:pt x="196" y="16"/>
                  </a:lnTo>
                  <a:lnTo>
                    <a:pt x="188" y="49"/>
                  </a:lnTo>
                  <a:lnTo>
                    <a:pt x="163" y="106"/>
                  </a:lnTo>
                  <a:lnTo>
                    <a:pt x="155" y="122"/>
                  </a:lnTo>
                  <a:lnTo>
                    <a:pt x="98" y="195"/>
                  </a:lnTo>
                  <a:lnTo>
                    <a:pt x="73" y="212"/>
                  </a:lnTo>
                  <a:lnTo>
                    <a:pt x="25" y="269"/>
                  </a:lnTo>
                  <a:lnTo>
                    <a:pt x="8" y="253"/>
                  </a:lnTo>
                  <a:lnTo>
                    <a:pt x="0" y="187"/>
                  </a:lnTo>
                  <a:lnTo>
                    <a:pt x="16" y="163"/>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64" name="Freeform 116">
              <a:extLst>
                <a:ext uri="{FF2B5EF4-FFF2-40B4-BE49-F238E27FC236}">
                  <a16:creationId xmlns:a16="http://schemas.microsoft.com/office/drawing/2014/main" id="{73A10B4D-3D4A-27CF-A184-E2E7CB97994C}"/>
                </a:ext>
              </a:extLst>
            </p:cNvPr>
            <p:cNvSpPr>
              <a:spLocks/>
            </p:cNvSpPr>
            <p:nvPr/>
          </p:nvSpPr>
          <p:spPr bwMode="auto">
            <a:xfrm>
              <a:off x="3015" y="2217"/>
              <a:ext cx="204" cy="319"/>
            </a:xfrm>
            <a:custGeom>
              <a:avLst/>
              <a:gdLst>
                <a:gd name="T0" fmla="*/ 41 w 204"/>
                <a:gd name="T1" fmla="*/ 17 h 318"/>
                <a:gd name="T2" fmla="*/ 57 w 204"/>
                <a:gd name="T3" fmla="*/ 0 h 318"/>
                <a:gd name="T4" fmla="*/ 204 w 204"/>
                <a:gd name="T5" fmla="*/ 82 h 318"/>
                <a:gd name="T6" fmla="*/ 204 w 204"/>
                <a:gd name="T7" fmla="*/ 131 h 318"/>
                <a:gd name="T8" fmla="*/ 179 w 204"/>
                <a:gd name="T9" fmla="*/ 131 h 318"/>
                <a:gd name="T10" fmla="*/ 171 w 204"/>
                <a:gd name="T11" fmla="*/ 155 h 318"/>
                <a:gd name="T12" fmla="*/ 179 w 204"/>
                <a:gd name="T13" fmla="*/ 171 h 318"/>
                <a:gd name="T14" fmla="*/ 163 w 204"/>
                <a:gd name="T15" fmla="*/ 180 h 318"/>
                <a:gd name="T16" fmla="*/ 163 w 204"/>
                <a:gd name="T17" fmla="*/ 204 h 318"/>
                <a:gd name="T18" fmla="*/ 171 w 204"/>
                <a:gd name="T19" fmla="*/ 204 h 318"/>
                <a:gd name="T20" fmla="*/ 179 w 204"/>
                <a:gd name="T21" fmla="*/ 204 h 318"/>
                <a:gd name="T22" fmla="*/ 179 w 204"/>
                <a:gd name="T23" fmla="*/ 220 h 318"/>
                <a:gd name="T24" fmla="*/ 196 w 204"/>
                <a:gd name="T25" fmla="*/ 228 h 318"/>
                <a:gd name="T26" fmla="*/ 196 w 204"/>
                <a:gd name="T27" fmla="*/ 245 h 318"/>
                <a:gd name="T28" fmla="*/ 122 w 204"/>
                <a:gd name="T29" fmla="*/ 277 h 318"/>
                <a:gd name="T30" fmla="*/ 114 w 204"/>
                <a:gd name="T31" fmla="*/ 277 h 318"/>
                <a:gd name="T32" fmla="*/ 106 w 204"/>
                <a:gd name="T33" fmla="*/ 286 h 318"/>
                <a:gd name="T34" fmla="*/ 90 w 204"/>
                <a:gd name="T35" fmla="*/ 286 h 318"/>
                <a:gd name="T36" fmla="*/ 73 w 204"/>
                <a:gd name="T37" fmla="*/ 302 h 318"/>
                <a:gd name="T38" fmla="*/ 65 w 204"/>
                <a:gd name="T39" fmla="*/ 302 h 318"/>
                <a:gd name="T40" fmla="*/ 57 w 204"/>
                <a:gd name="T41" fmla="*/ 302 h 318"/>
                <a:gd name="T42" fmla="*/ 57 w 204"/>
                <a:gd name="T43" fmla="*/ 318 h 318"/>
                <a:gd name="T44" fmla="*/ 41 w 204"/>
                <a:gd name="T45" fmla="*/ 318 h 318"/>
                <a:gd name="T46" fmla="*/ 49 w 204"/>
                <a:gd name="T47" fmla="*/ 294 h 318"/>
                <a:gd name="T48" fmla="*/ 16 w 204"/>
                <a:gd name="T49" fmla="*/ 261 h 318"/>
                <a:gd name="T50" fmla="*/ 16 w 204"/>
                <a:gd name="T51" fmla="*/ 253 h 318"/>
                <a:gd name="T52" fmla="*/ 41 w 204"/>
                <a:gd name="T53" fmla="*/ 253 h 318"/>
                <a:gd name="T54" fmla="*/ 33 w 204"/>
                <a:gd name="T55" fmla="*/ 237 h 318"/>
                <a:gd name="T56" fmla="*/ 33 w 204"/>
                <a:gd name="T57" fmla="*/ 212 h 318"/>
                <a:gd name="T58" fmla="*/ 24 w 204"/>
                <a:gd name="T59" fmla="*/ 204 h 318"/>
                <a:gd name="T60" fmla="*/ 16 w 204"/>
                <a:gd name="T61" fmla="*/ 204 h 318"/>
                <a:gd name="T62" fmla="*/ 0 w 204"/>
                <a:gd name="T63" fmla="*/ 188 h 318"/>
                <a:gd name="T64" fmla="*/ 0 w 204"/>
                <a:gd name="T65" fmla="*/ 163 h 318"/>
                <a:gd name="T66" fmla="*/ 41 w 204"/>
                <a:gd name="T67" fmla="*/ 139 h 318"/>
                <a:gd name="T68" fmla="*/ 41 w 204"/>
                <a:gd name="T69" fmla="*/ 66 h 318"/>
                <a:gd name="T70" fmla="*/ 49 w 204"/>
                <a:gd name="T71" fmla="*/ 66 h 318"/>
                <a:gd name="T72" fmla="*/ 41 w 204"/>
                <a:gd name="T73" fmla="*/ 41 h 318"/>
                <a:gd name="T74" fmla="*/ 41 w 204"/>
                <a:gd name="T75" fmla="*/ 17 h 3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4"/>
                <a:gd name="T115" fmla="*/ 0 h 318"/>
                <a:gd name="T116" fmla="*/ 204 w 204"/>
                <a:gd name="T117" fmla="*/ 318 h 3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4" h="318">
                  <a:moveTo>
                    <a:pt x="41" y="17"/>
                  </a:moveTo>
                  <a:lnTo>
                    <a:pt x="57" y="0"/>
                  </a:lnTo>
                  <a:lnTo>
                    <a:pt x="204" y="82"/>
                  </a:lnTo>
                  <a:lnTo>
                    <a:pt x="204" y="131"/>
                  </a:lnTo>
                  <a:lnTo>
                    <a:pt x="179" y="131"/>
                  </a:lnTo>
                  <a:lnTo>
                    <a:pt x="171" y="155"/>
                  </a:lnTo>
                  <a:lnTo>
                    <a:pt x="179" y="171"/>
                  </a:lnTo>
                  <a:lnTo>
                    <a:pt x="163" y="180"/>
                  </a:lnTo>
                  <a:lnTo>
                    <a:pt x="163" y="204"/>
                  </a:lnTo>
                  <a:lnTo>
                    <a:pt x="171" y="204"/>
                  </a:lnTo>
                  <a:lnTo>
                    <a:pt x="179" y="204"/>
                  </a:lnTo>
                  <a:lnTo>
                    <a:pt x="179" y="220"/>
                  </a:lnTo>
                  <a:lnTo>
                    <a:pt x="196" y="228"/>
                  </a:lnTo>
                  <a:lnTo>
                    <a:pt x="196" y="245"/>
                  </a:lnTo>
                  <a:lnTo>
                    <a:pt x="122" y="277"/>
                  </a:lnTo>
                  <a:lnTo>
                    <a:pt x="114" y="277"/>
                  </a:lnTo>
                  <a:lnTo>
                    <a:pt x="106" y="286"/>
                  </a:lnTo>
                  <a:lnTo>
                    <a:pt x="90" y="286"/>
                  </a:lnTo>
                  <a:lnTo>
                    <a:pt x="73" y="302"/>
                  </a:lnTo>
                  <a:lnTo>
                    <a:pt x="65" y="302"/>
                  </a:lnTo>
                  <a:lnTo>
                    <a:pt x="57" y="302"/>
                  </a:lnTo>
                  <a:lnTo>
                    <a:pt x="57" y="318"/>
                  </a:lnTo>
                  <a:lnTo>
                    <a:pt x="41" y="318"/>
                  </a:lnTo>
                  <a:lnTo>
                    <a:pt x="49" y="294"/>
                  </a:lnTo>
                  <a:lnTo>
                    <a:pt x="16" y="261"/>
                  </a:lnTo>
                  <a:lnTo>
                    <a:pt x="16" y="253"/>
                  </a:lnTo>
                  <a:lnTo>
                    <a:pt x="41" y="253"/>
                  </a:lnTo>
                  <a:lnTo>
                    <a:pt x="33" y="237"/>
                  </a:lnTo>
                  <a:lnTo>
                    <a:pt x="33" y="212"/>
                  </a:lnTo>
                  <a:lnTo>
                    <a:pt x="24" y="204"/>
                  </a:lnTo>
                  <a:lnTo>
                    <a:pt x="16" y="204"/>
                  </a:lnTo>
                  <a:lnTo>
                    <a:pt x="0" y="188"/>
                  </a:lnTo>
                  <a:lnTo>
                    <a:pt x="0" y="163"/>
                  </a:lnTo>
                  <a:lnTo>
                    <a:pt x="41" y="139"/>
                  </a:lnTo>
                  <a:lnTo>
                    <a:pt x="41" y="66"/>
                  </a:lnTo>
                  <a:lnTo>
                    <a:pt x="49" y="66"/>
                  </a:lnTo>
                  <a:lnTo>
                    <a:pt x="41" y="41"/>
                  </a:lnTo>
                  <a:lnTo>
                    <a:pt x="41" y="17"/>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65" name="Freeform 117">
              <a:extLst>
                <a:ext uri="{FF2B5EF4-FFF2-40B4-BE49-F238E27FC236}">
                  <a16:creationId xmlns:a16="http://schemas.microsoft.com/office/drawing/2014/main" id="{24AF1B55-C756-5121-9908-C35C6C4889E9}"/>
                </a:ext>
              </a:extLst>
            </p:cNvPr>
            <p:cNvSpPr>
              <a:spLocks/>
            </p:cNvSpPr>
            <p:nvPr/>
          </p:nvSpPr>
          <p:spPr bwMode="auto">
            <a:xfrm>
              <a:off x="2999" y="2551"/>
              <a:ext cx="375" cy="359"/>
            </a:xfrm>
            <a:custGeom>
              <a:avLst/>
              <a:gdLst>
                <a:gd name="T0" fmla="*/ 122 w 375"/>
                <a:gd name="T1" fmla="*/ 57 h 359"/>
                <a:gd name="T2" fmla="*/ 146 w 375"/>
                <a:gd name="T3" fmla="*/ 17 h 359"/>
                <a:gd name="T4" fmla="*/ 203 w 375"/>
                <a:gd name="T5" fmla="*/ 25 h 359"/>
                <a:gd name="T6" fmla="*/ 220 w 375"/>
                <a:gd name="T7" fmla="*/ 17 h 359"/>
                <a:gd name="T8" fmla="*/ 244 w 375"/>
                <a:gd name="T9" fmla="*/ 17 h 359"/>
                <a:gd name="T10" fmla="*/ 277 w 375"/>
                <a:gd name="T11" fmla="*/ 9 h 359"/>
                <a:gd name="T12" fmla="*/ 301 w 375"/>
                <a:gd name="T13" fmla="*/ 9 h 359"/>
                <a:gd name="T14" fmla="*/ 326 w 375"/>
                <a:gd name="T15" fmla="*/ 33 h 359"/>
                <a:gd name="T16" fmla="*/ 342 w 375"/>
                <a:gd name="T17" fmla="*/ 33 h 359"/>
                <a:gd name="T18" fmla="*/ 375 w 375"/>
                <a:gd name="T19" fmla="*/ 41 h 359"/>
                <a:gd name="T20" fmla="*/ 375 w 375"/>
                <a:gd name="T21" fmla="*/ 66 h 359"/>
                <a:gd name="T22" fmla="*/ 342 w 375"/>
                <a:gd name="T23" fmla="*/ 131 h 359"/>
                <a:gd name="T24" fmla="*/ 342 w 375"/>
                <a:gd name="T25" fmla="*/ 163 h 359"/>
                <a:gd name="T26" fmla="*/ 342 w 375"/>
                <a:gd name="T27" fmla="*/ 220 h 359"/>
                <a:gd name="T28" fmla="*/ 366 w 375"/>
                <a:gd name="T29" fmla="*/ 261 h 359"/>
                <a:gd name="T30" fmla="*/ 326 w 375"/>
                <a:gd name="T31" fmla="*/ 286 h 359"/>
                <a:gd name="T32" fmla="*/ 326 w 375"/>
                <a:gd name="T33" fmla="*/ 318 h 359"/>
                <a:gd name="T34" fmla="*/ 334 w 375"/>
                <a:gd name="T35" fmla="*/ 343 h 359"/>
                <a:gd name="T36" fmla="*/ 350 w 375"/>
                <a:gd name="T37" fmla="*/ 359 h 359"/>
                <a:gd name="T38" fmla="*/ 334 w 375"/>
                <a:gd name="T39" fmla="*/ 351 h 359"/>
                <a:gd name="T40" fmla="*/ 301 w 375"/>
                <a:gd name="T41" fmla="*/ 326 h 359"/>
                <a:gd name="T42" fmla="*/ 269 w 375"/>
                <a:gd name="T43" fmla="*/ 318 h 359"/>
                <a:gd name="T44" fmla="*/ 244 w 375"/>
                <a:gd name="T45" fmla="*/ 310 h 359"/>
                <a:gd name="T46" fmla="*/ 203 w 375"/>
                <a:gd name="T47" fmla="*/ 310 h 359"/>
                <a:gd name="T48" fmla="*/ 187 w 375"/>
                <a:gd name="T49" fmla="*/ 294 h 359"/>
                <a:gd name="T50" fmla="*/ 179 w 375"/>
                <a:gd name="T51" fmla="*/ 245 h 359"/>
                <a:gd name="T52" fmla="*/ 171 w 375"/>
                <a:gd name="T53" fmla="*/ 237 h 359"/>
                <a:gd name="T54" fmla="*/ 146 w 375"/>
                <a:gd name="T55" fmla="*/ 261 h 359"/>
                <a:gd name="T56" fmla="*/ 114 w 375"/>
                <a:gd name="T57" fmla="*/ 261 h 359"/>
                <a:gd name="T58" fmla="*/ 97 w 375"/>
                <a:gd name="T59" fmla="*/ 220 h 359"/>
                <a:gd name="T60" fmla="*/ 0 w 375"/>
                <a:gd name="T61" fmla="*/ 212 h 359"/>
                <a:gd name="T62" fmla="*/ 16 w 375"/>
                <a:gd name="T63" fmla="*/ 204 h 359"/>
                <a:gd name="T64" fmla="*/ 40 w 375"/>
                <a:gd name="T65" fmla="*/ 196 h 359"/>
                <a:gd name="T66" fmla="*/ 57 w 375"/>
                <a:gd name="T67" fmla="*/ 204 h 359"/>
                <a:gd name="T68" fmla="*/ 81 w 375"/>
                <a:gd name="T69" fmla="*/ 155 h 359"/>
                <a:gd name="T70" fmla="*/ 106 w 375"/>
                <a:gd name="T71" fmla="*/ 123 h 359"/>
                <a:gd name="T72" fmla="*/ 114 w 375"/>
                <a:gd name="T73" fmla="*/ 106 h 3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5"/>
                <a:gd name="T112" fmla="*/ 0 h 359"/>
                <a:gd name="T113" fmla="*/ 375 w 375"/>
                <a:gd name="T114" fmla="*/ 359 h 3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5" h="359">
                  <a:moveTo>
                    <a:pt x="114" y="82"/>
                  </a:moveTo>
                  <a:lnTo>
                    <a:pt x="122" y="57"/>
                  </a:lnTo>
                  <a:lnTo>
                    <a:pt x="122" y="33"/>
                  </a:lnTo>
                  <a:lnTo>
                    <a:pt x="146" y="17"/>
                  </a:lnTo>
                  <a:lnTo>
                    <a:pt x="163" y="25"/>
                  </a:lnTo>
                  <a:lnTo>
                    <a:pt x="203" y="25"/>
                  </a:lnTo>
                  <a:lnTo>
                    <a:pt x="203" y="17"/>
                  </a:lnTo>
                  <a:lnTo>
                    <a:pt x="220" y="17"/>
                  </a:lnTo>
                  <a:lnTo>
                    <a:pt x="228" y="9"/>
                  </a:lnTo>
                  <a:lnTo>
                    <a:pt x="244" y="17"/>
                  </a:lnTo>
                  <a:lnTo>
                    <a:pt x="260" y="0"/>
                  </a:lnTo>
                  <a:lnTo>
                    <a:pt x="277" y="9"/>
                  </a:lnTo>
                  <a:lnTo>
                    <a:pt x="285" y="0"/>
                  </a:lnTo>
                  <a:lnTo>
                    <a:pt x="301" y="9"/>
                  </a:lnTo>
                  <a:lnTo>
                    <a:pt x="309" y="25"/>
                  </a:lnTo>
                  <a:lnTo>
                    <a:pt x="326" y="33"/>
                  </a:lnTo>
                  <a:lnTo>
                    <a:pt x="342" y="25"/>
                  </a:lnTo>
                  <a:lnTo>
                    <a:pt x="342" y="33"/>
                  </a:lnTo>
                  <a:lnTo>
                    <a:pt x="358" y="41"/>
                  </a:lnTo>
                  <a:lnTo>
                    <a:pt x="375" y="41"/>
                  </a:lnTo>
                  <a:lnTo>
                    <a:pt x="375" y="57"/>
                  </a:lnTo>
                  <a:lnTo>
                    <a:pt x="375" y="66"/>
                  </a:lnTo>
                  <a:lnTo>
                    <a:pt x="350" y="98"/>
                  </a:lnTo>
                  <a:lnTo>
                    <a:pt x="342" y="131"/>
                  </a:lnTo>
                  <a:lnTo>
                    <a:pt x="334" y="147"/>
                  </a:lnTo>
                  <a:lnTo>
                    <a:pt x="342" y="163"/>
                  </a:lnTo>
                  <a:lnTo>
                    <a:pt x="342" y="212"/>
                  </a:lnTo>
                  <a:lnTo>
                    <a:pt x="342" y="220"/>
                  </a:lnTo>
                  <a:lnTo>
                    <a:pt x="358" y="237"/>
                  </a:lnTo>
                  <a:lnTo>
                    <a:pt x="366" y="261"/>
                  </a:lnTo>
                  <a:lnTo>
                    <a:pt x="334" y="261"/>
                  </a:lnTo>
                  <a:lnTo>
                    <a:pt x="326" y="286"/>
                  </a:lnTo>
                  <a:lnTo>
                    <a:pt x="334" y="310"/>
                  </a:lnTo>
                  <a:lnTo>
                    <a:pt x="326" y="318"/>
                  </a:lnTo>
                  <a:lnTo>
                    <a:pt x="326" y="326"/>
                  </a:lnTo>
                  <a:lnTo>
                    <a:pt x="334" y="343"/>
                  </a:lnTo>
                  <a:lnTo>
                    <a:pt x="342" y="335"/>
                  </a:lnTo>
                  <a:lnTo>
                    <a:pt x="350" y="359"/>
                  </a:lnTo>
                  <a:lnTo>
                    <a:pt x="342" y="359"/>
                  </a:lnTo>
                  <a:lnTo>
                    <a:pt x="334" y="351"/>
                  </a:lnTo>
                  <a:lnTo>
                    <a:pt x="301" y="343"/>
                  </a:lnTo>
                  <a:lnTo>
                    <a:pt x="301" y="326"/>
                  </a:lnTo>
                  <a:lnTo>
                    <a:pt x="269" y="326"/>
                  </a:lnTo>
                  <a:lnTo>
                    <a:pt x="269" y="318"/>
                  </a:lnTo>
                  <a:lnTo>
                    <a:pt x="252" y="326"/>
                  </a:lnTo>
                  <a:lnTo>
                    <a:pt x="244" y="310"/>
                  </a:lnTo>
                  <a:lnTo>
                    <a:pt x="212" y="318"/>
                  </a:lnTo>
                  <a:lnTo>
                    <a:pt x="203" y="310"/>
                  </a:lnTo>
                  <a:lnTo>
                    <a:pt x="203" y="302"/>
                  </a:lnTo>
                  <a:lnTo>
                    <a:pt x="187" y="294"/>
                  </a:lnTo>
                  <a:lnTo>
                    <a:pt x="187" y="253"/>
                  </a:lnTo>
                  <a:lnTo>
                    <a:pt x="179" y="245"/>
                  </a:lnTo>
                  <a:lnTo>
                    <a:pt x="171" y="245"/>
                  </a:lnTo>
                  <a:lnTo>
                    <a:pt x="171" y="237"/>
                  </a:lnTo>
                  <a:lnTo>
                    <a:pt x="155" y="237"/>
                  </a:lnTo>
                  <a:lnTo>
                    <a:pt x="146" y="261"/>
                  </a:lnTo>
                  <a:lnTo>
                    <a:pt x="122" y="261"/>
                  </a:lnTo>
                  <a:lnTo>
                    <a:pt x="114" y="261"/>
                  </a:lnTo>
                  <a:lnTo>
                    <a:pt x="97" y="253"/>
                  </a:lnTo>
                  <a:lnTo>
                    <a:pt x="97" y="220"/>
                  </a:lnTo>
                  <a:lnTo>
                    <a:pt x="8" y="229"/>
                  </a:lnTo>
                  <a:lnTo>
                    <a:pt x="0" y="212"/>
                  </a:lnTo>
                  <a:lnTo>
                    <a:pt x="8" y="204"/>
                  </a:lnTo>
                  <a:lnTo>
                    <a:pt x="16" y="204"/>
                  </a:lnTo>
                  <a:lnTo>
                    <a:pt x="32" y="204"/>
                  </a:lnTo>
                  <a:lnTo>
                    <a:pt x="40" y="196"/>
                  </a:lnTo>
                  <a:lnTo>
                    <a:pt x="49" y="204"/>
                  </a:lnTo>
                  <a:lnTo>
                    <a:pt x="57" y="204"/>
                  </a:lnTo>
                  <a:lnTo>
                    <a:pt x="81" y="172"/>
                  </a:lnTo>
                  <a:lnTo>
                    <a:pt x="81" y="155"/>
                  </a:lnTo>
                  <a:lnTo>
                    <a:pt x="97" y="131"/>
                  </a:lnTo>
                  <a:lnTo>
                    <a:pt x="106" y="123"/>
                  </a:lnTo>
                  <a:lnTo>
                    <a:pt x="106" y="115"/>
                  </a:lnTo>
                  <a:lnTo>
                    <a:pt x="114" y="106"/>
                  </a:lnTo>
                  <a:lnTo>
                    <a:pt x="114" y="82"/>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66" name="Freeform 118">
              <a:extLst>
                <a:ext uri="{FF2B5EF4-FFF2-40B4-BE49-F238E27FC236}">
                  <a16:creationId xmlns:a16="http://schemas.microsoft.com/office/drawing/2014/main" id="{4C1210F3-C9E3-5A73-B03B-77421FF84210}"/>
                </a:ext>
              </a:extLst>
            </p:cNvPr>
            <p:cNvSpPr>
              <a:spLocks/>
            </p:cNvSpPr>
            <p:nvPr/>
          </p:nvSpPr>
          <p:spPr bwMode="auto">
            <a:xfrm>
              <a:off x="2999" y="2983"/>
              <a:ext cx="260" cy="229"/>
            </a:xfrm>
            <a:custGeom>
              <a:avLst/>
              <a:gdLst>
                <a:gd name="T0" fmla="*/ 220 w 260"/>
                <a:gd name="T1" fmla="*/ 9 h 229"/>
                <a:gd name="T2" fmla="*/ 195 w 260"/>
                <a:gd name="T3" fmla="*/ 17 h 229"/>
                <a:gd name="T4" fmla="*/ 163 w 260"/>
                <a:gd name="T5" fmla="*/ 17 h 229"/>
                <a:gd name="T6" fmla="*/ 146 w 260"/>
                <a:gd name="T7" fmla="*/ 17 h 229"/>
                <a:gd name="T8" fmla="*/ 130 w 260"/>
                <a:gd name="T9" fmla="*/ 9 h 229"/>
                <a:gd name="T10" fmla="*/ 57 w 260"/>
                <a:gd name="T11" fmla="*/ 9 h 229"/>
                <a:gd name="T12" fmla="*/ 40 w 260"/>
                <a:gd name="T13" fmla="*/ 9 h 229"/>
                <a:gd name="T14" fmla="*/ 32 w 260"/>
                <a:gd name="T15" fmla="*/ 0 h 229"/>
                <a:gd name="T16" fmla="*/ 0 w 260"/>
                <a:gd name="T17" fmla="*/ 9 h 229"/>
                <a:gd name="T18" fmla="*/ 0 w 260"/>
                <a:gd name="T19" fmla="*/ 25 h 229"/>
                <a:gd name="T20" fmla="*/ 40 w 260"/>
                <a:gd name="T21" fmla="*/ 74 h 229"/>
                <a:gd name="T22" fmla="*/ 40 w 260"/>
                <a:gd name="T23" fmla="*/ 82 h 229"/>
                <a:gd name="T24" fmla="*/ 57 w 260"/>
                <a:gd name="T25" fmla="*/ 114 h 229"/>
                <a:gd name="T26" fmla="*/ 57 w 260"/>
                <a:gd name="T27" fmla="*/ 131 h 229"/>
                <a:gd name="T28" fmla="*/ 65 w 260"/>
                <a:gd name="T29" fmla="*/ 147 h 229"/>
                <a:gd name="T30" fmla="*/ 73 w 260"/>
                <a:gd name="T31" fmla="*/ 155 h 229"/>
                <a:gd name="T32" fmla="*/ 73 w 260"/>
                <a:gd name="T33" fmla="*/ 196 h 229"/>
                <a:gd name="T34" fmla="*/ 97 w 260"/>
                <a:gd name="T35" fmla="*/ 220 h 229"/>
                <a:gd name="T36" fmla="*/ 114 w 260"/>
                <a:gd name="T37" fmla="*/ 212 h 229"/>
                <a:gd name="T38" fmla="*/ 122 w 260"/>
                <a:gd name="T39" fmla="*/ 229 h 229"/>
                <a:gd name="T40" fmla="*/ 146 w 260"/>
                <a:gd name="T41" fmla="*/ 229 h 229"/>
                <a:gd name="T42" fmla="*/ 163 w 260"/>
                <a:gd name="T43" fmla="*/ 220 h 229"/>
                <a:gd name="T44" fmla="*/ 163 w 260"/>
                <a:gd name="T45" fmla="*/ 155 h 229"/>
                <a:gd name="T46" fmla="*/ 163 w 260"/>
                <a:gd name="T47" fmla="*/ 98 h 229"/>
                <a:gd name="T48" fmla="*/ 179 w 260"/>
                <a:gd name="T49" fmla="*/ 98 h 229"/>
                <a:gd name="T50" fmla="*/ 179 w 260"/>
                <a:gd name="T51" fmla="*/ 25 h 229"/>
                <a:gd name="T52" fmla="*/ 228 w 260"/>
                <a:gd name="T53" fmla="*/ 25 h 229"/>
                <a:gd name="T54" fmla="*/ 252 w 260"/>
                <a:gd name="T55" fmla="*/ 17 h 229"/>
                <a:gd name="T56" fmla="*/ 260 w 260"/>
                <a:gd name="T57" fmla="*/ 17 h 229"/>
                <a:gd name="T58" fmla="*/ 244 w 260"/>
                <a:gd name="T59" fmla="*/ 9 h 229"/>
                <a:gd name="T60" fmla="*/ 220 w 260"/>
                <a:gd name="T61" fmla="*/ 9 h 2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0"/>
                <a:gd name="T94" fmla="*/ 0 h 229"/>
                <a:gd name="T95" fmla="*/ 260 w 260"/>
                <a:gd name="T96" fmla="*/ 229 h 2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0" h="229">
                  <a:moveTo>
                    <a:pt x="220" y="9"/>
                  </a:moveTo>
                  <a:lnTo>
                    <a:pt x="195" y="17"/>
                  </a:lnTo>
                  <a:lnTo>
                    <a:pt x="163" y="17"/>
                  </a:lnTo>
                  <a:lnTo>
                    <a:pt x="146" y="17"/>
                  </a:lnTo>
                  <a:lnTo>
                    <a:pt x="130" y="9"/>
                  </a:lnTo>
                  <a:lnTo>
                    <a:pt x="57" y="9"/>
                  </a:lnTo>
                  <a:lnTo>
                    <a:pt x="40" y="9"/>
                  </a:lnTo>
                  <a:lnTo>
                    <a:pt x="32" y="0"/>
                  </a:lnTo>
                  <a:lnTo>
                    <a:pt x="0" y="9"/>
                  </a:lnTo>
                  <a:lnTo>
                    <a:pt x="0" y="25"/>
                  </a:lnTo>
                  <a:lnTo>
                    <a:pt x="40" y="74"/>
                  </a:lnTo>
                  <a:lnTo>
                    <a:pt x="40" y="82"/>
                  </a:lnTo>
                  <a:lnTo>
                    <a:pt x="57" y="114"/>
                  </a:lnTo>
                  <a:lnTo>
                    <a:pt x="57" y="131"/>
                  </a:lnTo>
                  <a:lnTo>
                    <a:pt x="65" y="147"/>
                  </a:lnTo>
                  <a:lnTo>
                    <a:pt x="73" y="155"/>
                  </a:lnTo>
                  <a:lnTo>
                    <a:pt x="73" y="196"/>
                  </a:lnTo>
                  <a:lnTo>
                    <a:pt x="97" y="220"/>
                  </a:lnTo>
                  <a:lnTo>
                    <a:pt x="114" y="212"/>
                  </a:lnTo>
                  <a:lnTo>
                    <a:pt x="122" y="229"/>
                  </a:lnTo>
                  <a:lnTo>
                    <a:pt x="146" y="229"/>
                  </a:lnTo>
                  <a:lnTo>
                    <a:pt x="163" y="220"/>
                  </a:lnTo>
                  <a:lnTo>
                    <a:pt x="163" y="155"/>
                  </a:lnTo>
                  <a:lnTo>
                    <a:pt x="163" y="98"/>
                  </a:lnTo>
                  <a:lnTo>
                    <a:pt x="179" y="98"/>
                  </a:lnTo>
                  <a:lnTo>
                    <a:pt x="179" y="25"/>
                  </a:lnTo>
                  <a:lnTo>
                    <a:pt x="228" y="25"/>
                  </a:lnTo>
                  <a:lnTo>
                    <a:pt x="252" y="17"/>
                  </a:lnTo>
                  <a:lnTo>
                    <a:pt x="260" y="17"/>
                  </a:lnTo>
                  <a:lnTo>
                    <a:pt x="244" y="9"/>
                  </a:lnTo>
                  <a:lnTo>
                    <a:pt x="220" y="9"/>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67" name="Freeform 119">
              <a:extLst>
                <a:ext uri="{FF2B5EF4-FFF2-40B4-BE49-F238E27FC236}">
                  <a16:creationId xmlns:a16="http://schemas.microsoft.com/office/drawing/2014/main" id="{4355FE15-0548-D052-B168-C54018AA2EEF}"/>
                </a:ext>
              </a:extLst>
            </p:cNvPr>
            <p:cNvSpPr>
              <a:spLocks/>
            </p:cNvSpPr>
            <p:nvPr/>
          </p:nvSpPr>
          <p:spPr bwMode="auto">
            <a:xfrm>
              <a:off x="3095" y="3081"/>
              <a:ext cx="300" cy="236"/>
            </a:xfrm>
            <a:custGeom>
              <a:avLst/>
              <a:gdLst>
                <a:gd name="T0" fmla="*/ 66 w 302"/>
                <a:gd name="T1" fmla="*/ 57 h 236"/>
                <a:gd name="T2" fmla="*/ 66 w 302"/>
                <a:gd name="T3" fmla="*/ 122 h 236"/>
                <a:gd name="T4" fmla="*/ 49 w 302"/>
                <a:gd name="T5" fmla="*/ 131 h 236"/>
                <a:gd name="T6" fmla="*/ 25 w 302"/>
                <a:gd name="T7" fmla="*/ 131 h 236"/>
                <a:gd name="T8" fmla="*/ 17 w 302"/>
                <a:gd name="T9" fmla="*/ 114 h 236"/>
                <a:gd name="T10" fmla="*/ 0 w 302"/>
                <a:gd name="T11" fmla="*/ 122 h 236"/>
                <a:gd name="T12" fmla="*/ 17 w 302"/>
                <a:gd name="T13" fmla="*/ 155 h 236"/>
                <a:gd name="T14" fmla="*/ 41 w 302"/>
                <a:gd name="T15" fmla="*/ 188 h 236"/>
                <a:gd name="T16" fmla="*/ 41 w 302"/>
                <a:gd name="T17" fmla="*/ 204 h 236"/>
                <a:gd name="T18" fmla="*/ 33 w 302"/>
                <a:gd name="T19" fmla="*/ 204 h 236"/>
                <a:gd name="T20" fmla="*/ 33 w 302"/>
                <a:gd name="T21" fmla="*/ 212 h 236"/>
                <a:gd name="T22" fmla="*/ 49 w 302"/>
                <a:gd name="T23" fmla="*/ 228 h 236"/>
                <a:gd name="T24" fmla="*/ 58 w 302"/>
                <a:gd name="T25" fmla="*/ 228 h 236"/>
                <a:gd name="T26" fmla="*/ 66 w 302"/>
                <a:gd name="T27" fmla="*/ 236 h 236"/>
                <a:gd name="T28" fmla="*/ 74 w 302"/>
                <a:gd name="T29" fmla="*/ 236 h 236"/>
                <a:gd name="T30" fmla="*/ 106 w 302"/>
                <a:gd name="T31" fmla="*/ 228 h 236"/>
                <a:gd name="T32" fmla="*/ 115 w 302"/>
                <a:gd name="T33" fmla="*/ 220 h 236"/>
                <a:gd name="T34" fmla="*/ 123 w 302"/>
                <a:gd name="T35" fmla="*/ 228 h 236"/>
                <a:gd name="T36" fmla="*/ 131 w 302"/>
                <a:gd name="T37" fmla="*/ 220 h 236"/>
                <a:gd name="T38" fmla="*/ 155 w 302"/>
                <a:gd name="T39" fmla="*/ 228 h 236"/>
                <a:gd name="T40" fmla="*/ 155 w 302"/>
                <a:gd name="T41" fmla="*/ 220 h 236"/>
                <a:gd name="T42" fmla="*/ 163 w 302"/>
                <a:gd name="T43" fmla="*/ 228 h 236"/>
                <a:gd name="T44" fmla="*/ 172 w 302"/>
                <a:gd name="T45" fmla="*/ 220 h 236"/>
                <a:gd name="T46" fmla="*/ 180 w 302"/>
                <a:gd name="T47" fmla="*/ 220 h 236"/>
                <a:gd name="T48" fmla="*/ 212 w 302"/>
                <a:gd name="T49" fmla="*/ 204 h 236"/>
                <a:gd name="T50" fmla="*/ 245 w 302"/>
                <a:gd name="T51" fmla="*/ 171 h 236"/>
                <a:gd name="T52" fmla="*/ 261 w 302"/>
                <a:gd name="T53" fmla="*/ 139 h 236"/>
                <a:gd name="T54" fmla="*/ 286 w 302"/>
                <a:gd name="T55" fmla="*/ 122 h 236"/>
                <a:gd name="T56" fmla="*/ 302 w 302"/>
                <a:gd name="T57" fmla="*/ 98 h 236"/>
                <a:gd name="T58" fmla="*/ 302 w 302"/>
                <a:gd name="T59" fmla="*/ 82 h 236"/>
                <a:gd name="T60" fmla="*/ 286 w 302"/>
                <a:gd name="T61" fmla="*/ 82 h 236"/>
                <a:gd name="T62" fmla="*/ 286 w 302"/>
                <a:gd name="T63" fmla="*/ 73 h 236"/>
                <a:gd name="T64" fmla="*/ 286 w 302"/>
                <a:gd name="T65" fmla="*/ 65 h 236"/>
                <a:gd name="T66" fmla="*/ 286 w 302"/>
                <a:gd name="T67" fmla="*/ 25 h 236"/>
                <a:gd name="T68" fmla="*/ 278 w 302"/>
                <a:gd name="T69" fmla="*/ 0 h 236"/>
                <a:gd name="T70" fmla="*/ 269 w 302"/>
                <a:gd name="T71" fmla="*/ 0 h 236"/>
                <a:gd name="T72" fmla="*/ 253 w 302"/>
                <a:gd name="T73" fmla="*/ 0 h 236"/>
                <a:gd name="T74" fmla="*/ 245 w 302"/>
                <a:gd name="T75" fmla="*/ 0 h 236"/>
                <a:gd name="T76" fmla="*/ 229 w 302"/>
                <a:gd name="T77" fmla="*/ 8 h 236"/>
                <a:gd name="T78" fmla="*/ 221 w 302"/>
                <a:gd name="T79" fmla="*/ 8 h 236"/>
                <a:gd name="T80" fmla="*/ 212 w 302"/>
                <a:gd name="T81" fmla="*/ 16 h 236"/>
                <a:gd name="T82" fmla="*/ 188 w 302"/>
                <a:gd name="T83" fmla="*/ 33 h 236"/>
                <a:gd name="T84" fmla="*/ 188 w 302"/>
                <a:gd name="T85" fmla="*/ 41 h 236"/>
                <a:gd name="T86" fmla="*/ 180 w 302"/>
                <a:gd name="T87" fmla="*/ 49 h 236"/>
                <a:gd name="T88" fmla="*/ 172 w 302"/>
                <a:gd name="T89" fmla="*/ 49 h 236"/>
                <a:gd name="T90" fmla="*/ 172 w 302"/>
                <a:gd name="T91" fmla="*/ 65 h 236"/>
                <a:gd name="T92" fmla="*/ 139 w 302"/>
                <a:gd name="T93" fmla="*/ 65 h 236"/>
                <a:gd name="T94" fmla="*/ 139 w 302"/>
                <a:gd name="T95" fmla="*/ 57 h 236"/>
                <a:gd name="T96" fmla="*/ 123 w 302"/>
                <a:gd name="T97" fmla="*/ 57 h 236"/>
                <a:gd name="T98" fmla="*/ 123 w 302"/>
                <a:gd name="T99" fmla="*/ 65 h 236"/>
                <a:gd name="T100" fmla="*/ 106 w 302"/>
                <a:gd name="T101" fmla="*/ 75 h 236"/>
                <a:gd name="T102" fmla="*/ 90 w 302"/>
                <a:gd name="T103" fmla="*/ 90 h 236"/>
                <a:gd name="T104" fmla="*/ 74 w 302"/>
                <a:gd name="T105" fmla="*/ 90 h 236"/>
                <a:gd name="T106" fmla="*/ 74 w 302"/>
                <a:gd name="T107" fmla="*/ 82 h 236"/>
                <a:gd name="T108" fmla="*/ 82 w 302"/>
                <a:gd name="T109" fmla="*/ 73 h 236"/>
                <a:gd name="T110" fmla="*/ 74 w 302"/>
                <a:gd name="T111" fmla="*/ 57 h 236"/>
                <a:gd name="T112" fmla="*/ 66 w 302"/>
                <a:gd name="T113" fmla="*/ 57 h 2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02"/>
                <a:gd name="T172" fmla="*/ 0 h 236"/>
                <a:gd name="T173" fmla="*/ 302 w 302"/>
                <a:gd name="T174" fmla="*/ 236 h 2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02" h="236">
                  <a:moveTo>
                    <a:pt x="66" y="57"/>
                  </a:moveTo>
                  <a:lnTo>
                    <a:pt x="66" y="122"/>
                  </a:lnTo>
                  <a:lnTo>
                    <a:pt x="49" y="131"/>
                  </a:lnTo>
                  <a:lnTo>
                    <a:pt x="25" y="131"/>
                  </a:lnTo>
                  <a:lnTo>
                    <a:pt x="17" y="114"/>
                  </a:lnTo>
                  <a:lnTo>
                    <a:pt x="0" y="122"/>
                  </a:lnTo>
                  <a:lnTo>
                    <a:pt x="17" y="155"/>
                  </a:lnTo>
                  <a:lnTo>
                    <a:pt x="41" y="188"/>
                  </a:lnTo>
                  <a:lnTo>
                    <a:pt x="41" y="204"/>
                  </a:lnTo>
                  <a:lnTo>
                    <a:pt x="33" y="204"/>
                  </a:lnTo>
                  <a:lnTo>
                    <a:pt x="33" y="212"/>
                  </a:lnTo>
                  <a:lnTo>
                    <a:pt x="49" y="228"/>
                  </a:lnTo>
                  <a:lnTo>
                    <a:pt x="58" y="228"/>
                  </a:lnTo>
                  <a:lnTo>
                    <a:pt x="66" y="236"/>
                  </a:lnTo>
                  <a:lnTo>
                    <a:pt x="74" y="236"/>
                  </a:lnTo>
                  <a:lnTo>
                    <a:pt x="106" y="228"/>
                  </a:lnTo>
                  <a:lnTo>
                    <a:pt x="115" y="220"/>
                  </a:lnTo>
                  <a:lnTo>
                    <a:pt x="123" y="228"/>
                  </a:lnTo>
                  <a:lnTo>
                    <a:pt x="131" y="220"/>
                  </a:lnTo>
                  <a:lnTo>
                    <a:pt x="155" y="228"/>
                  </a:lnTo>
                  <a:lnTo>
                    <a:pt x="155" y="220"/>
                  </a:lnTo>
                  <a:lnTo>
                    <a:pt x="163" y="228"/>
                  </a:lnTo>
                  <a:lnTo>
                    <a:pt x="172" y="220"/>
                  </a:lnTo>
                  <a:lnTo>
                    <a:pt x="180" y="220"/>
                  </a:lnTo>
                  <a:lnTo>
                    <a:pt x="212" y="204"/>
                  </a:lnTo>
                  <a:lnTo>
                    <a:pt x="245" y="171"/>
                  </a:lnTo>
                  <a:lnTo>
                    <a:pt x="261" y="139"/>
                  </a:lnTo>
                  <a:lnTo>
                    <a:pt x="286" y="122"/>
                  </a:lnTo>
                  <a:lnTo>
                    <a:pt x="302" y="98"/>
                  </a:lnTo>
                  <a:lnTo>
                    <a:pt x="302" y="82"/>
                  </a:lnTo>
                  <a:lnTo>
                    <a:pt x="286" y="82"/>
                  </a:lnTo>
                  <a:lnTo>
                    <a:pt x="286" y="73"/>
                  </a:lnTo>
                  <a:lnTo>
                    <a:pt x="286" y="65"/>
                  </a:lnTo>
                  <a:lnTo>
                    <a:pt x="286" y="25"/>
                  </a:lnTo>
                  <a:lnTo>
                    <a:pt x="278" y="0"/>
                  </a:lnTo>
                  <a:lnTo>
                    <a:pt x="269" y="0"/>
                  </a:lnTo>
                  <a:lnTo>
                    <a:pt x="253" y="0"/>
                  </a:lnTo>
                  <a:lnTo>
                    <a:pt x="245" y="0"/>
                  </a:lnTo>
                  <a:lnTo>
                    <a:pt x="229" y="8"/>
                  </a:lnTo>
                  <a:lnTo>
                    <a:pt x="221" y="8"/>
                  </a:lnTo>
                  <a:lnTo>
                    <a:pt x="212" y="16"/>
                  </a:lnTo>
                  <a:lnTo>
                    <a:pt x="188" y="33"/>
                  </a:lnTo>
                  <a:lnTo>
                    <a:pt x="188" y="41"/>
                  </a:lnTo>
                  <a:lnTo>
                    <a:pt x="180" y="49"/>
                  </a:lnTo>
                  <a:lnTo>
                    <a:pt x="172" y="49"/>
                  </a:lnTo>
                  <a:lnTo>
                    <a:pt x="172" y="65"/>
                  </a:lnTo>
                  <a:lnTo>
                    <a:pt x="139" y="65"/>
                  </a:lnTo>
                  <a:lnTo>
                    <a:pt x="139" y="57"/>
                  </a:lnTo>
                  <a:lnTo>
                    <a:pt x="123" y="57"/>
                  </a:lnTo>
                  <a:lnTo>
                    <a:pt x="123" y="65"/>
                  </a:lnTo>
                  <a:lnTo>
                    <a:pt x="106" y="75"/>
                  </a:lnTo>
                  <a:lnTo>
                    <a:pt x="90" y="90"/>
                  </a:lnTo>
                  <a:lnTo>
                    <a:pt x="74" y="90"/>
                  </a:lnTo>
                  <a:lnTo>
                    <a:pt x="74" y="82"/>
                  </a:lnTo>
                  <a:lnTo>
                    <a:pt x="82" y="73"/>
                  </a:lnTo>
                  <a:lnTo>
                    <a:pt x="74" y="57"/>
                  </a:lnTo>
                  <a:lnTo>
                    <a:pt x="66" y="57"/>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68" name="Freeform 120">
              <a:extLst>
                <a:ext uri="{FF2B5EF4-FFF2-40B4-BE49-F238E27FC236}">
                  <a16:creationId xmlns:a16="http://schemas.microsoft.com/office/drawing/2014/main" id="{429B892B-FA86-4D0B-A273-422FFAE34E9E}"/>
                </a:ext>
              </a:extLst>
            </p:cNvPr>
            <p:cNvSpPr>
              <a:spLocks/>
            </p:cNvSpPr>
            <p:nvPr/>
          </p:nvSpPr>
          <p:spPr bwMode="auto">
            <a:xfrm>
              <a:off x="3292" y="3202"/>
              <a:ext cx="32" cy="40"/>
            </a:xfrm>
            <a:custGeom>
              <a:avLst/>
              <a:gdLst>
                <a:gd name="T0" fmla="*/ 0 w 33"/>
                <a:gd name="T1" fmla="*/ 17 h 41"/>
                <a:gd name="T2" fmla="*/ 16 w 33"/>
                <a:gd name="T3" fmla="*/ 0 h 41"/>
                <a:gd name="T4" fmla="*/ 33 w 33"/>
                <a:gd name="T5" fmla="*/ 0 h 41"/>
                <a:gd name="T6" fmla="*/ 33 w 33"/>
                <a:gd name="T7" fmla="*/ 25 h 41"/>
                <a:gd name="T8" fmla="*/ 16 w 33"/>
                <a:gd name="T9" fmla="*/ 33 h 41"/>
                <a:gd name="T10" fmla="*/ 16 w 33"/>
                <a:gd name="T11" fmla="*/ 41 h 41"/>
                <a:gd name="T12" fmla="*/ 8 w 33"/>
                <a:gd name="T13" fmla="*/ 33 h 41"/>
                <a:gd name="T14" fmla="*/ 8 w 33"/>
                <a:gd name="T15" fmla="*/ 25 h 41"/>
                <a:gd name="T16" fmla="*/ 0 w 33"/>
                <a:gd name="T17" fmla="*/ 17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41"/>
                <a:gd name="T29" fmla="*/ 33 w 33"/>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41">
                  <a:moveTo>
                    <a:pt x="0" y="17"/>
                  </a:moveTo>
                  <a:lnTo>
                    <a:pt x="16" y="0"/>
                  </a:lnTo>
                  <a:lnTo>
                    <a:pt x="33" y="0"/>
                  </a:lnTo>
                  <a:lnTo>
                    <a:pt x="33" y="25"/>
                  </a:lnTo>
                  <a:lnTo>
                    <a:pt x="16" y="33"/>
                  </a:lnTo>
                  <a:lnTo>
                    <a:pt x="16" y="41"/>
                  </a:lnTo>
                  <a:lnTo>
                    <a:pt x="8" y="33"/>
                  </a:lnTo>
                  <a:lnTo>
                    <a:pt x="8" y="25"/>
                  </a:lnTo>
                  <a:lnTo>
                    <a:pt x="0" y="17"/>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69" name="Freeform 121">
              <a:extLst>
                <a:ext uri="{FF2B5EF4-FFF2-40B4-BE49-F238E27FC236}">
                  <a16:creationId xmlns:a16="http://schemas.microsoft.com/office/drawing/2014/main" id="{BB62CD2F-B3F5-E867-1BC3-4D867C11B19B}"/>
                </a:ext>
              </a:extLst>
            </p:cNvPr>
            <p:cNvSpPr>
              <a:spLocks/>
            </p:cNvSpPr>
            <p:nvPr/>
          </p:nvSpPr>
          <p:spPr bwMode="auto">
            <a:xfrm>
              <a:off x="3356" y="3146"/>
              <a:ext cx="26" cy="33"/>
            </a:xfrm>
            <a:custGeom>
              <a:avLst/>
              <a:gdLst>
                <a:gd name="T0" fmla="*/ 17 w 25"/>
                <a:gd name="T1" fmla="*/ 0 h 33"/>
                <a:gd name="T2" fmla="*/ 25 w 25"/>
                <a:gd name="T3" fmla="*/ 0 h 33"/>
                <a:gd name="T4" fmla="*/ 25 w 25"/>
                <a:gd name="T5" fmla="*/ 8 h 33"/>
                <a:gd name="T6" fmla="*/ 25 w 25"/>
                <a:gd name="T7" fmla="*/ 17 h 33"/>
                <a:gd name="T8" fmla="*/ 25 w 25"/>
                <a:gd name="T9" fmla="*/ 25 h 33"/>
                <a:gd name="T10" fmla="*/ 25 w 25"/>
                <a:gd name="T11" fmla="*/ 33 h 33"/>
                <a:gd name="T12" fmla="*/ 8 w 25"/>
                <a:gd name="T13" fmla="*/ 33 h 33"/>
                <a:gd name="T14" fmla="*/ 0 w 25"/>
                <a:gd name="T15" fmla="*/ 25 h 33"/>
                <a:gd name="T16" fmla="*/ 17 w 25"/>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33"/>
                <a:gd name="T29" fmla="*/ 25 w 25"/>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33">
                  <a:moveTo>
                    <a:pt x="17" y="0"/>
                  </a:moveTo>
                  <a:lnTo>
                    <a:pt x="25" y="0"/>
                  </a:lnTo>
                  <a:lnTo>
                    <a:pt x="25" y="8"/>
                  </a:lnTo>
                  <a:lnTo>
                    <a:pt x="25" y="17"/>
                  </a:lnTo>
                  <a:lnTo>
                    <a:pt x="25" y="25"/>
                  </a:lnTo>
                  <a:lnTo>
                    <a:pt x="25" y="33"/>
                  </a:lnTo>
                  <a:lnTo>
                    <a:pt x="8" y="33"/>
                  </a:lnTo>
                  <a:lnTo>
                    <a:pt x="0" y="25"/>
                  </a:lnTo>
                  <a:lnTo>
                    <a:pt x="17" y="0"/>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70" name="Freeform 122">
              <a:extLst>
                <a:ext uri="{FF2B5EF4-FFF2-40B4-BE49-F238E27FC236}">
                  <a16:creationId xmlns:a16="http://schemas.microsoft.com/office/drawing/2014/main" id="{E8FEC4DE-F060-2367-70E6-ACCCA858DFF5}"/>
                </a:ext>
              </a:extLst>
            </p:cNvPr>
            <p:cNvSpPr>
              <a:spLocks/>
            </p:cNvSpPr>
            <p:nvPr/>
          </p:nvSpPr>
          <p:spPr bwMode="auto">
            <a:xfrm>
              <a:off x="3587" y="2877"/>
              <a:ext cx="146" cy="261"/>
            </a:xfrm>
            <a:custGeom>
              <a:avLst/>
              <a:gdLst>
                <a:gd name="T0" fmla="*/ 32 w 146"/>
                <a:gd name="T1" fmla="*/ 82 h 261"/>
                <a:gd name="T2" fmla="*/ 16 w 146"/>
                <a:gd name="T3" fmla="*/ 98 h 261"/>
                <a:gd name="T4" fmla="*/ 16 w 146"/>
                <a:gd name="T5" fmla="*/ 123 h 261"/>
                <a:gd name="T6" fmla="*/ 24 w 146"/>
                <a:gd name="T7" fmla="*/ 147 h 261"/>
                <a:gd name="T8" fmla="*/ 8 w 146"/>
                <a:gd name="T9" fmla="*/ 180 h 261"/>
                <a:gd name="T10" fmla="*/ 0 w 146"/>
                <a:gd name="T11" fmla="*/ 180 h 261"/>
                <a:gd name="T12" fmla="*/ 0 w 146"/>
                <a:gd name="T13" fmla="*/ 196 h 261"/>
                <a:gd name="T14" fmla="*/ 0 w 146"/>
                <a:gd name="T15" fmla="*/ 229 h 261"/>
                <a:gd name="T16" fmla="*/ 0 w 146"/>
                <a:gd name="T17" fmla="*/ 237 h 261"/>
                <a:gd name="T18" fmla="*/ 8 w 146"/>
                <a:gd name="T19" fmla="*/ 261 h 261"/>
                <a:gd name="T20" fmla="*/ 32 w 146"/>
                <a:gd name="T21" fmla="*/ 261 h 261"/>
                <a:gd name="T22" fmla="*/ 48 w 146"/>
                <a:gd name="T23" fmla="*/ 253 h 261"/>
                <a:gd name="T24" fmla="*/ 57 w 146"/>
                <a:gd name="T25" fmla="*/ 253 h 261"/>
                <a:gd name="T26" fmla="*/ 106 w 146"/>
                <a:gd name="T27" fmla="*/ 163 h 261"/>
                <a:gd name="T28" fmla="*/ 114 w 146"/>
                <a:gd name="T29" fmla="*/ 139 h 261"/>
                <a:gd name="T30" fmla="*/ 130 w 146"/>
                <a:gd name="T31" fmla="*/ 90 h 261"/>
                <a:gd name="T32" fmla="*/ 130 w 146"/>
                <a:gd name="T33" fmla="*/ 74 h 261"/>
                <a:gd name="T34" fmla="*/ 138 w 146"/>
                <a:gd name="T35" fmla="*/ 66 h 261"/>
                <a:gd name="T36" fmla="*/ 138 w 146"/>
                <a:gd name="T37" fmla="*/ 74 h 261"/>
                <a:gd name="T38" fmla="*/ 146 w 146"/>
                <a:gd name="T39" fmla="*/ 57 h 261"/>
                <a:gd name="T40" fmla="*/ 138 w 146"/>
                <a:gd name="T41" fmla="*/ 41 h 261"/>
                <a:gd name="T42" fmla="*/ 138 w 146"/>
                <a:gd name="T43" fmla="*/ 17 h 261"/>
                <a:gd name="T44" fmla="*/ 130 w 146"/>
                <a:gd name="T45" fmla="*/ 0 h 261"/>
                <a:gd name="T46" fmla="*/ 114 w 146"/>
                <a:gd name="T47" fmla="*/ 9 h 261"/>
                <a:gd name="T48" fmla="*/ 114 w 146"/>
                <a:gd name="T49" fmla="*/ 25 h 261"/>
                <a:gd name="T50" fmla="*/ 106 w 146"/>
                <a:gd name="T51" fmla="*/ 33 h 261"/>
                <a:gd name="T52" fmla="*/ 97 w 146"/>
                <a:gd name="T53" fmla="*/ 49 h 261"/>
                <a:gd name="T54" fmla="*/ 89 w 146"/>
                <a:gd name="T55" fmla="*/ 57 h 261"/>
                <a:gd name="T56" fmla="*/ 73 w 146"/>
                <a:gd name="T57" fmla="*/ 66 h 261"/>
                <a:gd name="T58" fmla="*/ 32 w 146"/>
                <a:gd name="T59" fmla="*/ 82 h 26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6"/>
                <a:gd name="T91" fmla="*/ 0 h 261"/>
                <a:gd name="T92" fmla="*/ 146 w 146"/>
                <a:gd name="T93" fmla="*/ 261 h 26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6" h="261">
                  <a:moveTo>
                    <a:pt x="32" y="82"/>
                  </a:moveTo>
                  <a:lnTo>
                    <a:pt x="16" y="98"/>
                  </a:lnTo>
                  <a:lnTo>
                    <a:pt x="16" y="123"/>
                  </a:lnTo>
                  <a:lnTo>
                    <a:pt x="24" y="147"/>
                  </a:lnTo>
                  <a:lnTo>
                    <a:pt x="8" y="180"/>
                  </a:lnTo>
                  <a:lnTo>
                    <a:pt x="0" y="180"/>
                  </a:lnTo>
                  <a:lnTo>
                    <a:pt x="0" y="196"/>
                  </a:lnTo>
                  <a:lnTo>
                    <a:pt x="0" y="229"/>
                  </a:lnTo>
                  <a:lnTo>
                    <a:pt x="0" y="237"/>
                  </a:lnTo>
                  <a:lnTo>
                    <a:pt x="8" y="261"/>
                  </a:lnTo>
                  <a:lnTo>
                    <a:pt x="32" y="261"/>
                  </a:lnTo>
                  <a:lnTo>
                    <a:pt x="48" y="253"/>
                  </a:lnTo>
                  <a:lnTo>
                    <a:pt x="57" y="253"/>
                  </a:lnTo>
                  <a:lnTo>
                    <a:pt x="106" y="163"/>
                  </a:lnTo>
                  <a:lnTo>
                    <a:pt x="114" y="139"/>
                  </a:lnTo>
                  <a:lnTo>
                    <a:pt x="130" y="90"/>
                  </a:lnTo>
                  <a:lnTo>
                    <a:pt x="130" y="74"/>
                  </a:lnTo>
                  <a:lnTo>
                    <a:pt x="138" y="66"/>
                  </a:lnTo>
                  <a:lnTo>
                    <a:pt x="138" y="74"/>
                  </a:lnTo>
                  <a:lnTo>
                    <a:pt x="146" y="57"/>
                  </a:lnTo>
                  <a:lnTo>
                    <a:pt x="138" y="41"/>
                  </a:lnTo>
                  <a:lnTo>
                    <a:pt x="138" y="17"/>
                  </a:lnTo>
                  <a:lnTo>
                    <a:pt x="130" y="0"/>
                  </a:lnTo>
                  <a:lnTo>
                    <a:pt x="114" y="9"/>
                  </a:lnTo>
                  <a:lnTo>
                    <a:pt x="114" y="25"/>
                  </a:lnTo>
                  <a:lnTo>
                    <a:pt x="106" y="33"/>
                  </a:lnTo>
                  <a:lnTo>
                    <a:pt x="97" y="49"/>
                  </a:lnTo>
                  <a:lnTo>
                    <a:pt x="89" y="57"/>
                  </a:lnTo>
                  <a:lnTo>
                    <a:pt x="73" y="66"/>
                  </a:lnTo>
                  <a:lnTo>
                    <a:pt x="32" y="82"/>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71" name="Freeform 123">
              <a:extLst>
                <a:ext uri="{FF2B5EF4-FFF2-40B4-BE49-F238E27FC236}">
                  <a16:creationId xmlns:a16="http://schemas.microsoft.com/office/drawing/2014/main" id="{22C71A22-1F61-B65E-7F09-CE5ECA85794B}"/>
                </a:ext>
              </a:extLst>
            </p:cNvPr>
            <p:cNvSpPr>
              <a:spLocks/>
            </p:cNvSpPr>
            <p:nvPr/>
          </p:nvSpPr>
          <p:spPr bwMode="auto">
            <a:xfrm>
              <a:off x="3356" y="2853"/>
              <a:ext cx="204" cy="309"/>
            </a:xfrm>
            <a:custGeom>
              <a:avLst/>
              <a:gdLst>
                <a:gd name="T0" fmla="*/ 41 w 204"/>
                <a:gd name="T1" fmla="*/ 310 h 310"/>
                <a:gd name="T2" fmla="*/ 25 w 204"/>
                <a:gd name="T3" fmla="*/ 310 h 310"/>
                <a:gd name="T4" fmla="*/ 25 w 204"/>
                <a:gd name="T5" fmla="*/ 301 h 310"/>
                <a:gd name="T6" fmla="*/ 25 w 204"/>
                <a:gd name="T7" fmla="*/ 293 h 310"/>
                <a:gd name="T8" fmla="*/ 25 w 204"/>
                <a:gd name="T9" fmla="*/ 253 h 310"/>
                <a:gd name="T10" fmla="*/ 17 w 204"/>
                <a:gd name="T11" fmla="*/ 228 h 310"/>
                <a:gd name="T12" fmla="*/ 33 w 204"/>
                <a:gd name="T13" fmla="*/ 212 h 310"/>
                <a:gd name="T14" fmla="*/ 33 w 204"/>
                <a:gd name="T15" fmla="*/ 196 h 310"/>
                <a:gd name="T16" fmla="*/ 49 w 204"/>
                <a:gd name="T17" fmla="*/ 187 h 310"/>
                <a:gd name="T18" fmla="*/ 41 w 204"/>
                <a:gd name="T19" fmla="*/ 163 h 310"/>
                <a:gd name="T20" fmla="*/ 49 w 204"/>
                <a:gd name="T21" fmla="*/ 155 h 310"/>
                <a:gd name="T22" fmla="*/ 49 w 204"/>
                <a:gd name="T23" fmla="*/ 122 h 310"/>
                <a:gd name="T24" fmla="*/ 17 w 204"/>
                <a:gd name="T25" fmla="*/ 106 h 310"/>
                <a:gd name="T26" fmla="*/ 8 w 204"/>
                <a:gd name="T27" fmla="*/ 106 h 310"/>
                <a:gd name="T28" fmla="*/ 0 w 204"/>
                <a:gd name="T29" fmla="*/ 90 h 310"/>
                <a:gd name="T30" fmla="*/ 49 w 204"/>
                <a:gd name="T31" fmla="*/ 73 h 310"/>
                <a:gd name="T32" fmla="*/ 66 w 204"/>
                <a:gd name="T33" fmla="*/ 81 h 310"/>
                <a:gd name="T34" fmla="*/ 74 w 204"/>
                <a:gd name="T35" fmla="*/ 81 h 310"/>
                <a:gd name="T36" fmla="*/ 74 w 204"/>
                <a:gd name="T37" fmla="*/ 98 h 310"/>
                <a:gd name="T38" fmla="*/ 74 w 204"/>
                <a:gd name="T39" fmla="*/ 106 h 310"/>
                <a:gd name="T40" fmla="*/ 90 w 204"/>
                <a:gd name="T41" fmla="*/ 130 h 310"/>
                <a:gd name="T42" fmla="*/ 98 w 204"/>
                <a:gd name="T43" fmla="*/ 130 h 310"/>
                <a:gd name="T44" fmla="*/ 98 w 204"/>
                <a:gd name="T45" fmla="*/ 114 h 310"/>
                <a:gd name="T46" fmla="*/ 106 w 204"/>
                <a:gd name="T47" fmla="*/ 98 h 310"/>
                <a:gd name="T48" fmla="*/ 106 w 204"/>
                <a:gd name="T49" fmla="*/ 81 h 310"/>
                <a:gd name="T50" fmla="*/ 82 w 204"/>
                <a:gd name="T51" fmla="*/ 49 h 310"/>
                <a:gd name="T52" fmla="*/ 82 w 204"/>
                <a:gd name="T53" fmla="*/ 24 h 310"/>
                <a:gd name="T54" fmla="*/ 147 w 204"/>
                <a:gd name="T55" fmla="*/ 33 h 310"/>
                <a:gd name="T56" fmla="*/ 155 w 204"/>
                <a:gd name="T57" fmla="*/ 24 h 310"/>
                <a:gd name="T58" fmla="*/ 163 w 204"/>
                <a:gd name="T59" fmla="*/ 24 h 310"/>
                <a:gd name="T60" fmla="*/ 188 w 204"/>
                <a:gd name="T61" fmla="*/ 8 h 310"/>
                <a:gd name="T62" fmla="*/ 204 w 204"/>
                <a:gd name="T63" fmla="*/ 0 h 310"/>
                <a:gd name="T64" fmla="*/ 204 w 204"/>
                <a:gd name="T65" fmla="*/ 8 h 310"/>
                <a:gd name="T66" fmla="*/ 204 w 204"/>
                <a:gd name="T67" fmla="*/ 16 h 310"/>
                <a:gd name="T68" fmla="*/ 196 w 204"/>
                <a:gd name="T69" fmla="*/ 65 h 310"/>
                <a:gd name="T70" fmla="*/ 204 w 204"/>
                <a:gd name="T71" fmla="*/ 90 h 310"/>
                <a:gd name="T72" fmla="*/ 180 w 204"/>
                <a:gd name="T73" fmla="*/ 122 h 310"/>
                <a:gd name="T74" fmla="*/ 163 w 204"/>
                <a:gd name="T75" fmla="*/ 130 h 310"/>
                <a:gd name="T76" fmla="*/ 155 w 204"/>
                <a:gd name="T77" fmla="*/ 130 h 310"/>
                <a:gd name="T78" fmla="*/ 131 w 204"/>
                <a:gd name="T79" fmla="*/ 147 h 310"/>
                <a:gd name="T80" fmla="*/ 123 w 204"/>
                <a:gd name="T81" fmla="*/ 163 h 310"/>
                <a:gd name="T82" fmla="*/ 98 w 204"/>
                <a:gd name="T83" fmla="*/ 179 h 310"/>
                <a:gd name="T84" fmla="*/ 82 w 204"/>
                <a:gd name="T85" fmla="*/ 187 h 310"/>
                <a:gd name="T86" fmla="*/ 82 w 204"/>
                <a:gd name="T87" fmla="*/ 196 h 310"/>
                <a:gd name="T88" fmla="*/ 90 w 204"/>
                <a:gd name="T89" fmla="*/ 204 h 310"/>
                <a:gd name="T90" fmla="*/ 90 w 204"/>
                <a:gd name="T91" fmla="*/ 236 h 310"/>
                <a:gd name="T92" fmla="*/ 90 w 204"/>
                <a:gd name="T93" fmla="*/ 261 h 310"/>
                <a:gd name="T94" fmla="*/ 82 w 204"/>
                <a:gd name="T95" fmla="*/ 269 h 310"/>
                <a:gd name="T96" fmla="*/ 57 w 204"/>
                <a:gd name="T97" fmla="*/ 277 h 310"/>
                <a:gd name="T98" fmla="*/ 41 w 204"/>
                <a:gd name="T99" fmla="*/ 293 h 310"/>
                <a:gd name="T100" fmla="*/ 41 w 204"/>
                <a:gd name="T101" fmla="*/ 310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4"/>
                <a:gd name="T154" fmla="*/ 0 h 310"/>
                <a:gd name="T155" fmla="*/ 204 w 204"/>
                <a:gd name="T156" fmla="*/ 310 h 31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4" h="310">
                  <a:moveTo>
                    <a:pt x="41" y="310"/>
                  </a:moveTo>
                  <a:lnTo>
                    <a:pt x="25" y="310"/>
                  </a:lnTo>
                  <a:lnTo>
                    <a:pt x="25" y="301"/>
                  </a:lnTo>
                  <a:lnTo>
                    <a:pt x="25" y="293"/>
                  </a:lnTo>
                  <a:lnTo>
                    <a:pt x="25" y="253"/>
                  </a:lnTo>
                  <a:lnTo>
                    <a:pt x="17" y="228"/>
                  </a:lnTo>
                  <a:lnTo>
                    <a:pt x="33" y="212"/>
                  </a:lnTo>
                  <a:lnTo>
                    <a:pt x="33" y="196"/>
                  </a:lnTo>
                  <a:lnTo>
                    <a:pt x="49" y="187"/>
                  </a:lnTo>
                  <a:lnTo>
                    <a:pt x="41" y="163"/>
                  </a:lnTo>
                  <a:lnTo>
                    <a:pt x="49" y="155"/>
                  </a:lnTo>
                  <a:lnTo>
                    <a:pt x="49" y="122"/>
                  </a:lnTo>
                  <a:lnTo>
                    <a:pt x="17" y="106"/>
                  </a:lnTo>
                  <a:lnTo>
                    <a:pt x="8" y="106"/>
                  </a:lnTo>
                  <a:lnTo>
                    <a:pt x="0" y="90"/>
                  </a:lnTo>
                  <a:lnTo>
                    <a:pt x="49" y="73"/>
                  </a:lnTo>
                  <a:lnTo>
                    <a:pt x="66" y="81"/>
                  </a:lnTo>
                  <a:lnTo>
                    <a:pt x="74" y="81"/>
                  </a:lnTo>
                  <a:lnTo>
                    <a:pt x="74" y="98"/>
                  </a:lnTo>
                  <a:lnTo>
                    <a:pt x="74" y="106"/>
                  </a:lnTo>
                  <a:lnTo>
                    <a:pt x="90" y="130"/>
                  </a:lnTo>
                  <a:lnTo>
                    <a:pt x="98" y="130"/>
                  </a:lnTo>
                  <a:lnTo>
                    <a:pt x="98" y="114"/>
                  </a:lnTo>
                  <a:lnTo>
                    <a:pt x="106" y="98"/>
                  </a:lnTo>
                  <a:lnTo>
                    <a:pt x="106" y="81"/>
                  </a:lnTo>
                  <a:lnTo>
                    <a:pt x="82" y="49"/>
                  </a:lnTo>
                  <a:lnTo>
                    <a:pt x="82" y="24"/>
                  </a:lnTo>
                  <a:lnTo>
                    <a:pt x="147" y="33"/>
                  </a:lnTo>
                  <a:lnTo>
                    <a:pt x="155" y="24"/>
                  </a:lnTo>
                  <a:lnTo>
                    <a:pt x="163" y="24"/>
                  </a:lnTo>
                  <a:lnTo>
                    <a:pt x="188" y="8"/>
                  </a:lnTo>
                  <a:lnTo>
                    <a:pt x="204" y="0"/>
                  </a:lnTo>
                  <a:lnTo>
                    <a:pt x="204" y="8"/>
                  </a:lnTo>
                  <a:lnTo>
                    <a:pt x="204" y="16"/>
                  </a:lnTo>
                  <a:lnTo>
                    <a:pt x="196" y="65"/>
                  </a:lnTo>
                  <a:lnTo>
                    <a:pt x="204" y="90"/>
                  </a:lnTo>
                  <a:lnTo>
                    <a:pt x="180" y="122"/>
                  </a:lnTo>
                  <a:lnTo>
                    <a:pt x="163" y="130"/>
                  </a:lnTo>
                  <a:lnTo>
                    <a:pt x="155" y="130"/>
                  </a:lnTo>
                  <a:lnTo>
                    <a:pt x="131" y="147"/>
                  </a:lnTo>
                  <a:lnTo>
                    <a:pt x="123" y="163"/>
                  </a:lnTo>
                  <a:lnTo>
                    <a:pt x="98" y="179"/>
                  </a:lnTo>
                  <a:lnTo>
                    <a:pt x="82" y="187"/>
                  </a:lnTo>
                  <a:lnTo>
                    <a:pt x="82" y="196"/>
                  </a:lnTo>
                  <a:lnTo>
                    <a:pt x="90" y="204"/>
                  </a:lnTo>
                  <a:lnTo>
                    <a:pt x="90" y="236"/>
                  </a:lnTo>
                  <a:lnTo>
                    <a:pt x="90" y="261"/>
                  </a:lnTo>
                  <a:lnTo>
                    <a:pt x="82" y="269"/>
                  </a:lnTo>
                  <a:lnTo>
                    <a:pt x="57" y="277"/>
                  </a:lnTo>
                  <a:lnTo>
                    <a:pt x="41" y="293"/>
                  </a:lnTo>
                  <a:lnTo>
                    <a:pt x="41" y="310"/>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72" name="Freeform 124">
              <a:extLst>
                <a:ext uri="{FF2B5EF4-FFF2-40B4-BE49-F238E27FC236}">
                  <a16:creationId xmlns:a16="http://schemas.microsoft.com/office/drawing/2014/main" id="{61274BCD-D142-1D23-288D-9FB83FDB49A6}"/>
                </a:ext>
              </a:extLst>
            </p:cNvPr>
            <p:cNvSpPr>
              <a:spLocks/>
            </p:cNvSpPr>
            <p:nvPr/>
          </p:nvSpPr>
          <p:spPr bwMode="auto">
            <a:xfrm>
              <a:off x="3259" y="2959"/>
              <a:ext cx="147" cy="122"/>
            </a:xfrm>
            <a:custGeom>
              <a:avLst/>
              <a:gdLst>
                <a:gd name="T0" fmla="*/ 9 w 147"/>
                <a:gd name="T1" fmla="*/ 57 h 122"/>
                <a:gd name="T2" fmla="*/ 17 w 147"/>
                <a:gd name="T3" fmla="*/ 73 h 122"/>
                <a:gd name="T4" fmla="*/ 33 w 147"/>
                <a:gd name="T5" fmla="*/ 81 h 122"/>
                <a:gd name="T6" fmla="*/ 41 w 147"/>
                <a:gd name="T7" fmla="*/ 90 h 122"/>
                <a:gd name="T8" fmla="*/ 49 w 147"/>
                <a:gd name="T9" fmla="*/ 90 h 122"/>
                <a:gd name="T10" fmla="*/ 49 w 147"/>
                <a:gd name="T11" fmla="*/ 114 h 122"/>
                <a:gd name="T12" fmla="*/ 74 w 147"/>
                <a:gd name="T13" fmla="*/ 114 h 122"/>
                <a:gd name="T14" fmla="*/ 82 w 147"/>
                <a:gd name="T15" fmla="*/ 122 h 122"/>
                <a:gd name="T16" fmla="*/ 90 w 147"/>
                <a:gd name="T17" fmla="*/ 122 h 122"/>
                <a:gd name="T18" fmla="*/ 106 w 147"/>
                <a:gd name="T19" fmla="*/ 122 h 122"/>
                <a:gd name="T20" fmla="*/ 115 w 147"/>
                <a:gd name="T21" fmla="*/ 122 h 122"/>
                <a:gd name="T22" fmla="*/ 131 w 147"/>
                <a:gd name="T23" fmla="*/ 106 h 122"/>
                <a:gd name="T24" fmla="*/ 131 w 147"/>
                <a:gd name="T25" fmla="*/ 90 h 122"/>
                <a:gd name="T26" fmla="*/ 147 w 147"/>
                <a:gd name="T27" fmla="*/ 81 h 122"/>
                <a:gd name="T28" fmla="*/ 139 w 147"/>
                <a:gd name="T29" fmla="*/ 57 h 122"/>
                <a:gd name="T30" fmla="*/ 147 w 147"/>
                <a:gd name="T31" fmla="*/ 49 h 122"/>
                <a:gd name="T32" fmla="*/ 147 w 147"/>
                <a:gd name="T33" fmla="*/ 16 h 122"/>
                <a:gd name="T34" fmla="*/ 115 w 147"/>
                <a:gd name="T35" fmla="*/ 0 h 122"/>
                <a:gd name="T36" fmla="*/ 106 w 147"/>
                <a:gd name="T37" fmla="*/ 0 h 122"/>
                <a:gd name="T38" fmla="*/ 90 w 147"/>
                <a:gd name="T39" fmla="*/ 0 h 122"/>
                <a:gd name="T40" fmla="*/ 82 w 147"/>
                <a:gd name="T41" fmla="*/ 0 h 122"/>
                <a:gd name="T42" fmla="*/ 74 w 147"/>
                <a:gd name="T43" fmla="*/ 0 h 122"/>
                <a:gd name="T44" fmla="*/ 66 w 147"/>
                <a:gd name="T45" fmla="*/ 8 h 122"/>
                <a:gd name="T46" fmla="*/ 66 w 147"/>
                <a:gd name="T47" fmla="*/ 16 h 122"/>
                <a:gd name="T48" fmla="*/ 41 w 147"/>
                <a:gd name="T49" fmla="*/ 33 h 122"/>
                <a:gd name="T50" fmla="*/ 25 w 147"/>
                <a:gd name="T51" fmla="*/ 41 h 122"/>
                <a:gd name="T52" fmla="*/ 0 w 147"/>
                <a:gd name="T53" fmla="*/ 41 h 122"/>
                <a:gd name="T54" fmla="*/ 9 w 147"/>
                <a:gd name="T55" fmla="*/ 57 h 1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7"/>
                <a:gd name="T85" fmla="*/ 0 h 122"/>
                <a:gd name="T86" fmla="*/ 147 w 147"/>
                <a:gd name="T87" fmla="*/ 122 h 12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7" h="122">
                  <a:moveTo>
                    <a:pt x="9" y="57"/>
                  </a:moveTo>
                  <a:lnTo>
                    <a:pt x="17" y="73"/>
                  </a:lnTo>
                  <a:lnTo>
                    <a:pt x="33" y="81"/>
                  </a:lnTo>
                  <a:lnTo>
                    <a:pt x="41" y="90"/>
                  </a:lnTo>
                  <a:lnTo>
                    <a:pt x="49" y="90"/>
                  </a:lnTo>
                  <a:lnTo>
                    <a:pt x="49" y="114"/>
                  </a:lnTo>
                  <a:lnTo>
                    <a:pt x="74" y="114"/>
                  </a:lnTo>
                  <a:lnTo>
                    <a:pt x="82" y="122"/>
                  </a:lnTo>
                  <a:lnTo>
                    <a:pt x="90" y="122"/>
                  </a:lnTo>
                  <a:lnTo>
                    <a:pt x="106" y="122"/>
                  </a:lnTo>
                  <a:lnTo>
                    <a:pt x="115" y="122"/>
                  </a:lnTo>
                  <a:lnTo>
                    <a:pt x="131" y="106"/>
                  </a:lnTo>
                  <a:lnTo>
                    <a:pt x="131" y="90"/>
                  </a:lnTo>
                  <a:lnTo>
                    <a:pt x="147" y="81"/>
                  </a:lnTo>
                  <a:lnTo>
                    <a:pt x="139" y="57"/>
                  </a:lnTo>
                  <a:lnTo>
                    <a:pt x="147" y="49"/>
                  </a:lnTo>
                  <a:lnTo>
                    <a:pt x="147" y="16"/>
                  </a:lnTo>
                  <a:lnTo>
                    <a:pt x="115" y="0"/>
                  </a:lnTo>
                  <a:lnTo>
                    <a:pt x="106" y="0"/>
                  </a:lnTo>
                  <a:lnTo>
                    <a:pt x="90" y="0"/>
                  </a:lnTo>
                  <a:lnTo>
                    <a:pt x="82" y="0"/>
                  </a:lnTo>
                  <a:lnTo>
                    <a:pt x="74" y="0"/>
                  </a:lnTo>
                  <a:lnTo>
                    <a:pt x="66" y="8"/>
                  </a:lnTo>
                  <a:lnTo>
                    <a:pt x="66" y="16"/>
                  </a:lnTo>
                  <a:lnTo>
                    <a:pt x="41" y="33"/>
                  </a:lnTo>
                  <a:lnTo>
                    <a:pt x="25" y="41"/>
                  </a:lnTo>
                  <a:lnTo>
                    <a:pt x="0" y="41"/>
                  </a:lnTo>
                  <a:lnTo>
                    <a:pt x="9" y="57"/>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73" name="Freeform 125">
              <a:extLst>
                <a:ext uri="{FF2B5EF4-FFF2-40B4-BE49-F238E27FC236}">
                  <a16:creationId xmlns:a16="http://schemas.microsoft.com/office/drawing/2014/main" id="{388140AA-49E2-97CE-A2BB-10D35B2D3A07}"/>
                </a:ext>
              </a:extLst>
            </p:cNvPr>
            <p:cNvSpPr>
              <a:spLocks/>
            </p:cNvSpPr>
            <p:nvPr/>
          </p:nvSpPr>
          <p:spPr bwMode="auto">
            <a:xfrm>
              <a:off x="3406" y="2845"/>
              <a:ext cx="57" cy="138"/>
            </a:xfrm>
            <a:custGeom>
              <a:avLst/>
              <a:gdLst>
                <a:gd name="T0" fmla="*/ 33 w 57"/>
                <a:gd name="T1" fmla="*/ 0 h 138"/>
                <a:gd name="T2" fmla="*/ 33 w 57"/>
                <a:gd name="T3" fmla="*/ 32 h 138"/>
                <a:gd name="T4" fmla="*/ 33 w 57"/>
                <a:gd name="T5" fmla="*/ 57 h 138"/>
                <a:gd name="T6" fmla="*/ 57 w 57"/>
                <a:gd name="T7" fmla="*/ 89 h 138"/>
                <a:gd name="T8" fmla="*/ 57 w 57"/>
                <a:gd name="T9" fmla="*/ 106 h 138"/>
                <a:gd name="T10" fmla="*/ 49 w 57"/>
                <a:gd name="T11" fmla="*/ 122 h 138"/>
                <a:gd name="T12" fmla="*/ 49 w 57"/>
                <a:gd name="T13" fmla="*/ 138 h 138"/>
                <a:gd name="T14" fmla="*/ 41 w 57"/>
                <a:gd name="T15" fmla="*/ 138 h 138"/>
                <a:gd name="T16" fmla="*/ 25 w 57"/>
                <a:gd name="T17" fmla="*/ 114 h 138"/>
                <a:gd name="T18" fmla="*/ 25 w 57"/>
                <a:gd name="T19" fmla="*/ 106 h 138"/>
                <a:gd name="T20" fmla="*/ 25 w 57"/>
                <a:gd name="T21" fmla="*/ 89 h 138"/>
                <a:gd name="T22" fmla="*/ 17 w 57"/>
                <a:gd name="T23" fmla="*/ 89 h 138"/>
                <a:gd name="T24" fmla="*/ 0 w 57"/>
                <a:gd name="T25" fmla="*/ 81 h 138"/>
                <a:gd name="T26" fmla="*/ 0 w 57"/>
                <a:gd name="T27" fmla="*/ 57 h 138"/>
                <a:gd name="T28" fmla="*/ 8 w 57"/>
                <a:gd name="T29" fmla="*/ 49 h 138"/>
                <a:gd name="T30" fmla="*/ 0 w 57"/>
                <a:gd name="T31" fmla="*/ 41 h 138"/>
                <a:gd name="T32" fmla="*/ 0 w 57"/>
                <a:gd name="T33" fmla="*/ 32 h 138"/>
                <a:gd name="T34" fmla="*/ 8 w 57"/>
                <a:gd name="T35" fmla="*/ 24 h 138"/>
                <a:gd name="T36" fmla="*/ 8 w 57"/>
                <a:gd name="T37" fmla="*/ 0 h 138"/>
                <a:gd name="T38" fmla="*/ 33 w 57"/>
                <a:gd name="T39" fmla="*/ 0 h 1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138"/>
                <a:gd name="T62" fmla="*/ 57 w 57"/>
                <a:gd name="T63" fmla="*/ 138 h 1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138">
                  <a:moveTo>
                    <a:pt x="33" y="0"/>
                  </a:moveTo>
                  <a:lnTo>
                    <a:pt x="33" y="32"/>
                  </a:lnTo>
                  <a:lnTo>
                    <a:pt x="33" y="57"/>
                  </a:lnTo>
                  <a:lnTo>
                    <a:pt x="57" y="89"/>
                  </a:lnTo>
                  <a:lnTo>
                    <a:pt x="57" y="106"/>
                  </a:lnTo>
                  <a:lnTo>
                    <a:pt x="49" y="122"/>
                  </a:lnTo>
                  <a:lnTo>
                    <a:pt x="49" y="138"/>
                  </a:lnTo>
                  <a:lnTo>
                    <a:pt x="41" y="138"/>
                  </a:lnTo>
                  <a:lnTo>
                    <a:pt x="25" y="114"/>
                  </a:lnTo>
                  <a:lnTo>
                    <a:pt x="25" y="106"/>
                  </a:lnTo>
                  <a:lnTo>
                    <a:pt x="25" y="89"/>
                  </a:lnTo>
                  <a:lnTo>
                    <a:pt x="17" y="89"/>
                  </a:lnTo>
                  <a:lnTo>
                    <a:pt x="0" y="81"/>
                  </a:lnTo>
                  <a:lnTo>
                    <a:pt x="0" y="57"/>
                  </a:lnTo>
                  <a:lnTo>
                    <a:pt x="8" y="49"/>
                  </a:lnTo>
                  <a:lnTo>
                    <a:pt x="0" y="41"/>
                  </a:lnTo>
                  <a:lnTo>
                    <a:pt x="0" y="32"/>
                  </a:lnTo>
                  <a:lnTo>
                    <a:pt x="8" y="24"/>
                  </a:lnTo>
                  <a:lnTo>
                    <a:pt x="8" y="0"/>
                  </a:lnTo>
                  <a:lnTo>
                    <a:pt x="33" y="0"/>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74" name="Freeform 126">
              <a:extLst>
                <a:ext uri="{FF2B5EF4-FFF2-40B4-BE49-F238E27FC236}">
                  <a16:creationId xmlns:a16="http://schemas.microsoft.com/office/drawing/2014/main" id="{5622547E-BDE8-B895-BA34-4ED33B8B78DA}"/>
                </a:ext>
              </a:extLst>
            </p:cNvPr>
            <p:cNvSpPr>
              <a:spLocks/>
            </p:cNvSpPr>
            <p:nvPr/>
          </p:nvSpPr>
          <p:spPr bwMode="auto">
            <a:xfrm>
              <a:off x="3341" y="2674"/>
              <a:ext cx="219" cy="214"/>
            </a:xfrm>
            <a:custGeom>
              <a:avLst/>
              <a:gdLst>
                <a:gd name="T0" fmla="*/ 73 w 220"/>
                <a:gd name="T1" fmla="*/ 171 h 212"/>
                <a:gd name="T2" fmla="*/ 98 w 220"/>
                <a:gd name="T3" fmla="*/ 171 h 212"/>
                <a:gd name="T4" fmla="*/ 98 w 220"/>
                <a:gd name="T5" fmla="*/ 203 h 212"/>
                <a:gd name="T6" fmla="*/ 163 w 220"/>
                <a:gd name="T7" fmla="*/ 212 h 212"/>
                <a:gd name="T8" fmla="*/ 171 w 220"/>
                <a:gd name="T9" fmla="*/ 203 h 212"/>
                <a:gd name="T10" fmla="*/ 179 w 220"/>
                <a:gd name="T11" fmla="*/ 203 h 212"/>
                <a:gd name="T12" fmla="*/ 204 w 220"/>
                <a:gd name="T13" fmla="*/ 187 h 212"/>
                <a:gd name="T14" fmla="*/ 220 w 220"/>
                <a:gd name="T15" fmla="*/ 179 h 212"/>
                <a:gd name="T16" fmla="*/ 204 w 220"/>
                <a:gd name="T17" fmla="*/ 163 h 212"/>
                <a:gd name="T18" fmla="*/ 204 w 220"/>
                <a:gd name="T19" fmla="*/ 146 h 212"/>
                <a:gd name="T20" fmla="*/ 196 w 220"/>
                <a:gd name="T21" fmla="*/ 130 h 212"/>
                <a:gd name="T22" fmla="*/ 204 w 220"/>
                <a:gd name="T23" fmla="*/ 114 h 212"/>
                <a:gd name="T24" fmla="*/ 196 w 220"/>
                <a:gd name="T25" fmla="*/ 106 h 212"/>
                <a:gd name="T26" fmla="*/ 187 w 220"/>
                <a:gd name="T27" fmla="*/ 106 h 212"/>
                <a:gd name="T28" fmla="*/ 187 w 220"/>
                <a:gd name="T29" fmla="*/ 97 h 212"/>
                <a:gd name="T30" fmla="*/ 196 w 220"/>
                <a:gd name="T31" fmla="*/ 65 h 212"/>
                <a:gd name="T32" fmla="*/ 163 w 220"/>
                <a:gd name="T33" fmla="*/ 49 h 212"/>
                <a:gd name="T34" fmla="*/ 163 w 220"/>
                <a:gd name="T35" fmla="*/ 40 h 212"/>
                <a:gd name="T36" fmla="*/ 98 w 220"/>
                <a:gd name="T37" fmla="*/ 0 h 212"/>
                <a:gd name="T38" fmla="*/ 82 w 220"/>
                <a:gd name="T39" fmla="*/ 0 h 212"/>
                <a:gd name="T40" fmla="*/ 24 w 220"/>
                <a:gd name="T41" fmla="*/ 0 h 212"/>
                <a:gd name="T42" fmla="*/ 16 w 220"/>
                <a:gd name="T43" fmla="*/ 8 h 212"/>
                <a:gd name="T44" fmla="*/ 24 w 220"/>
                <a:gd name="T45" fmla="*/ 24 h 212"/>
                <a:gd name="T46" fmla="*/ 24 w 220"/>
                <a:gd name="T47" fmla="*/ 40 h 212"/>
                <a:gd name="T48" fmla="*/ 24 w 220"/>
                <a:gd name="T49" fmla="*/ 49 h 212"/>
                <a:gd name="T50" fmla="*/ 16 w 220"/>
                <a:gd name="T51" fmla="*/ 57 h 212"/>
                <a:gd name="T52" fmla="*/ 16 w 220"/>
                <a:gd name="T53" fmla="*/ 65 h 212"/>
                <a:gd name="T54" fmla="*/ 0 w 220"/>
                <a:gd name="T55" fmla="*/ 73 h 212"/>
                <a:gd name="T56" fmla="*/ 0 w 220"/>
                <a:gd name="T57" fmla="*/ 89 h 212"/>
                <a:gd name="T58" fmla="*/ 0 w 220"/>
                <a:gd name="T59" fmla="*/ 97 h 212"/>
                <a:gd name="T60" fmla="*/ 16 w 220"/>
                <a:gd name="T61" fmla="*/ 114 h 212"/>
                <a:gd name="T62" fmla="*/ 24 w 220"/>
                <a:gd name="T63" fmla="*/ 138 h 212"/>
                <a:gd name="T64" fmla="*/ 57 w 220"/>
                <a:gd name="T65" fmla="*/ 155 h 212"/>
                <a:gd name="T66" fmla="*/ 73 w 220"/>
                <a:gd name="T67" fmla="*/ 171 h 2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0"/>
                <a:gd name="T103" fmla="*/ 0 h 212"/>
                <a:gd name="T104" fmla="*/ 220 w 220"/>
                <a:gd name="T105" fmla="*/ 212 h 2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0" h="212">
                  <a:moveTo>
                    <a:pt x="73" y="171"/>
                  </a:moveTo>
                  <a:lnTo>
                    <a:pt x="98" y="171"/>
                  </a:lnTo>
                  <a:lnTo>
                    <a:pt x="98" y="203"/>
                  </a:lnTo>
                  <a:lnTo>
                    <a:pt x="163" y="212"/>
                  </a:lnTo>
                  <a:lnTo>
                    <a:pt x="171" y="203"/>
                  </a:lnTo>
                  <a:lnTo>
                    <a:pt x="179" y="203"/>
                  </a:lnTo>
                  <a:lnTo>
                    <a:pt x="204" y="187"/>
                  </a:lnTo>
                  <a:lnTo>
                    <a:pt x="220" y="179"/>
                  </a:lnTo>
                  <a:lnTo>
                    <a:pt x="204" y="163"/>
                  </a:lnTo>
                  <a:lnTo>
                    <a:pt x="204" y="146"/>
                  </a:lnTo>
                  <a:lnTo>
                    <a:pt x="196" y="130"/>
                  </a:lnTo>
                  <a:lnTo>
                    <a:pt x="204" y="114"/>
                  </a:lnTo>
                  <a:lnTo>
                    <a:pt x="196" y="106"/>
                  </a:lnTo>
                  <a:lnTo>
                    <a:pt x="187" y="106"/>
                  </a:lnTo>
                  <a:lnTo>
                    <a:pt x="187" y="97"/>
                  </a:lnTo>
                  <a:lnTo>
                    <a:pt x="196" y="65"/>
                  </a:lnTo>
                  <a:lnTo>
                    <a:pt x="163" y="49"/>
                  </a:lnTo>
                  <a:lnTo>
                    <a:pt x="163" y="40"/>
                  </a:lnTo>
                  <a:lnTo>
                    <a:pt x="98" y="0"/>
                  </a:lnTo>
                  <a:lnTo>
                    <a:pt x="82" y="0"/>
                  </a:lnTo>
                  <a:lnTo>
                    <a:pt x="24" y="0"/>
                  </a:lnTo>
                  <a:lnTo>
                    <a:pt x="16" y="8"/>
                  </a:lnTo>
                  <a:lnTo>
                    <a:pt x="24" y="24"/>
                  </a:lnTo>
                  <a:lnTo>
                    <a:pt x="24" y="40"/>
                  </a:lnTo>
                  <a:lnTo>
                    <a:pt x="24" y="49"/>
                  </a:lnTo>
                  <a:lnTo>
                    <a:pt x="16" y="57"/>
                  </a:lnTo>
                  <a:lnTo>
                    <a:pt x="16" y="65"/>
                  </a:lnTo>
                  <a:lnTo>
                    <a:pt x="0" y="73"/>
                  </a:lnTo>
                  <a:lnTo>
                    <a:pt x="0" y="89"/>
                  </a:lnTo>
                  <a:lnTo>
                    <a:pt x="0" y="97"/>
                  </a:lnTo>
                  <a:lnTo>
                    <a:pt x="16" y="114"/>
                  </a:lnTo>
                  <a:lnTo>
                    <a:pt x="24" y="138"/>
                  </a:lnTo>
                  <a:lnTo>
                    <a:pt x="57" y="155"/>
                  </a:lnTo>
                  <a:lnTo>
                    <a:pt x="73" y="171"/>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75" name="Freeform 127">
              <a:extLst>
                <a:ext uri="{FF2B5EF4-FFF2-40B4-BE49-F238E27FC236}">
                  <a16:creationId xmlns:a16="http://schemas.microsoft.com/office/drawing/2014/main" id="{E4B333B1-8918-ECF9-88ED-68A01870D8E6}"/>
                </a:ext>
              </a:extLst>
            </p:cNvPr>
            <p:cNvSpPr>
              <a:spLocks/>
            </p:cNvSpPr>
            <p:nvPr/>
          </p:nvSpPr>
          <p:spPr bwMode="auto">
            <a:xfrm>
              <a:off x="2975" y="2592"/>
              <a:ext cx="147" cy="171"/>
            </a:xfrm>
            <a:custGeom>
              <a:avLst/>
              <a:gdLst>
                <a:gd name="T0" fmla="*/ 147 w 147"/>
                <a:gd name="T1" fmla="*/ 0 h 171"/>
                <a:gd name="T2" fmla="*/ 147 w 147"/>
                <a:gd name="T3" fmla="*/ 16 h 171"/>
                <a:gd name="T4" fmla="*/ 139 w 147"/>
                <a:gd name="T5" fmla="*/ 41 h 171"/>
                <a:gd name="T6" fmla="*/ 139 w 147"/>
                <a:gd name="T7" fmla="*/ 65 h 171"/>
                <a:gd name="T8" fmla="*/ 131 w 147"/>
                <a:gd name="T9" fmla="*/ 74 h 171"/>
                <a:gd name="T10" fmla="*/ 131 w 147"/>
                <a:gd name="T11" fmla="*/ 82 h 171"/>
                <a:gd name="T12" fmla="*/ 122 w 147"/>
                <a:gd name="T13" fmla="*/ 90 h 171"/>
                <a:gd name="T14" fmla="*/ 106 w 147"/>
                <a:gd name="T15" fmla="*/ 114 h 171"/>
                <a:gd name="T16" fmla="*/ 106 w 147"/>
                <a:gd name="T17" fmla="*/ 131 h 171"/>
                <a:gd name="T18" fmla="*/ 82 w 147"/>
                <a:gd name="T19" fmla="*/ 163 h 171"/>
                <a:gd name="T20" fmla="*/ 74 w 147"/>
                <a:gd name="T21" fmla="*/ 163 h 171"/>
                <a:gd name="T22" fmla="*/ 65 w 147"/>
                <a:gd name="T23" fmla="*/ 155 h 171"/>
                <a:gd name="T24" fmla="*/ 57 w 147"/>
                <a:gd name="T25" fmla="*/ 163 h 171"/>
                <a:gd name="T26" fmla="*/ 41 w 147"/>
                <a:gd name="T27" fmla="*/ 163 h 171"/>
                <a:gd name="T28" fmla="*/ 33 w 147"/>
                <a:gd name="T29" fmla="*/ 163 h 171"/>
                <a:gd name="T30" fmla="*/ 25 w 147"/>
                <a:gd name="T31" fmla="*/ 171 h 171"/>
                <a:gd name="T32" fmla="*/ 16 w 147"/>
                <a:gd name="T33" fmla="*/ 163 h 171"/>
                <a:gd name="T34" fmla="*/ 0 w 147"/>
                <a:gd name="T35" fmla="*/ 147 h 171"/>
                <a:gd name="T36" fmla="*/ 0 w 147"/>
                <a:gd name="T37" fmla="*/ 139 h 171"/>
                <a:gd name="T38" fmla="*/ 16 w 147"/>
                <a:gd name="T39" fmla="*/ 139 h 171"/>
                <a:gd name="T40" fmla="*/ 25 w 147"/>
                <a:gd name="T41" fmla="*/ 131 h 171"/>
                <a:gd name="T42" fmla="*/ 16 w 147"/>
                <a:gd name="T43" fmla="*/ 131 h 171"/>
                <a:gd name="T44" fmla="*/ 16 w 147"/>
                <a:gd name="T45" fmla="*/ 114 h 171"/>
                <a:gd name="T46" fmla="*/ 25 w 147"/>
                <a:gd name="T47" fmla="*/ 114 h 171"/>
                <a:gd name="T48" fmla="*/ 33 w 147"/>
                <a:gd name="T49" fmla="*/ 114 h 171"/>
                <a:gd name="T50" fmla="*/ 41 w 147"/>
                <a:gd name="T51" fmla="*/ 114 h 171"/>
                <a:gd name="T52" fmla="*/ 57 w 147"/>
                <a:gd name="T53" fmla="*/ 114 h 171"/>
                <a:gd name="T54" fmla="*/ 57 w 147"/>
                <a:gd name="T55" fmla="*/ 122 h 171"/>
                <a:gd name="T56" fmla="*/ 65 w 147"/>
                <a:gd name="T57" fmla="*/ 122 h 171"/>
                <a:gd name="T58" fmla="*/ 74 w 147"/>
                <a:gd name="T59" fmla="*/ 114 h 171"/>
                <a:gd name="T60" fmla="*/ 65 w 147"/>
                <a:gd name="T61" fmla="*/ 98 h 171"/>
                <a:gd name="T62" fmla="*/ 57 w 147"/>
                <a:gd name="T63" fmla="*/ 90 h 171"/>
                <a:gd name="T64" fmla="*/ 57 w 147"/>
                <a:gd name="T65" fmla="*/ 74 h 171"/>
                <a:gd name="T66" fmla="*/ 65 w 147"/>
                <a:gd name="T67" fmla="*/ 57 h 171"/>
                <a:gd name="T68" fmla="*/ 57 w 147"/>
                <a:gd name="T69" fmla="*/ 49 h 171"/>
                <a:gd name="T70" fmla="*/ 41 w 147"/>
                <a:gd name="T71" fmla="*/ 49 h 171"/>
                <a:gd name="T72" fmla="*/ 41 w 147"/>
                <a:gd name="T73" fmla="*/ 33 h 171"/>
                <a:gd name="T74" fmla="*/ 65 w 147"/>
                <a:gd name="T75" fmla="*/ 33 h 171"/>
                <a:gd name="T76" fmla="*/ 74 w 147"/>
                <a:gd name="T77" fmla="*/ 25 h 171"/>
                <a:gd name="T78" fmla="*/ 74 w 147"/>
                <a:gd name="T79" fmla="*/ 33 h 171"/>
                <a:gd name="T80" fmla="*/ 98 w 147"/>
                <a:gd name="T81" fmla="*/ 33 h 171"/>
                <a:gd name="T82" fmla="*/ 98 w 147"/>
                <a:gd name="T83" fmla="*/ 16 h 171"/>
                <a:gd name="T84" fmla="*/ 122 w 147"/>
                <a:gd name="T85" fmla="*/ 0 h 171"/>
                <a:gd name="T86" fmla="*/ 147 w 147"/>
                <a:gd name="T87" fmla="*/ 0 h 1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7"/>
                <a:gd name="T133" fmla="*/ 0 h 171"/>
                <a:gd name="T134" fmla="*/ 147 w 147"/>
                <a:gd name="T135" fmla="*/ 171 h 1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7" h="171">
                  <a:moveTo>
                    <a:pt x="147" y="0"/>
                  </a:moveTo>
                  <a:lnTo>
                    <a:pt x="147" y="16"/>
                  </a:lnTo>
                  <a:lnTo>
                    <a:pt x="139" y="41"/>
                  </a:lnTo>
                  <a:lnTo>
                    <a:pt x="139" y="65"/>
                  </a:lnTo>
                  <a:lnTo>
                    <a:pt x="131" y="74"/>
                  </a:lnTo>
                  <a:lnTo>
                    <a:pt x="131" y="82"/>
                  </a:lnTo>
                  <a:lnTo>
                    <a:pt x="122" y="90"/>
                  </a:lnTo>
                  <a:lnTo>
                    <a:pt x="106" y="114"/>
                  </a:lnTo>
                  <a:lnTo>
                    <a:pt x="106" y="131"/>
                  </a:lnTo>
                  <a:lnTo>
                    <a:pt x="82" y="163"/>
                  </a:lnTo>
                  <a:lnTo>
                    <a:pt x="74" y="163"/>
                  </a:lnTo>
                  <a:lnTo>
                    <a:pt x="65" y="155"/>
                  </a:lnTo>
                  <a:lnTo>
                    <a:pt x="57" y="163"/>
                  </a:lnTo>
                  <a:lnTo>
                    <a:pt x="41" y="163"/>
                  </a:lnTo>
                  <a:lnTo>
                    <a:pt x="33" y="163"/>
                  </a:lnTo>
                  <a:lnTo>
                    <a:pt x="25" y="171"/>
                  </a:lnTo>
                  <a:lnTo>
                    <a:pt x="16" y="163"/>
                  </a:lnTo>
                  <a:lnTo>
                    <a:pt x="0" y="147"/>
                  </a:lnTo>
                  <a:lnTo>
                    <a:pt x="0" y="139"/>
                  </a:lnTo>
                  <a:lnTo>
                    <a:pt x="16" y="139"/>
                  </a:lnTo>
                  <a:lnTo>
                    <a:pt x="25" y="131"/>
                  </a:lnTo>
                  <a:lnTo>
                    <a:pt x="16" y="131"/>
                  </a:lnTo>
                  <a:lnTo>
                    <a:pt x="16" y="114"/>
                  </a:lnTo>
                  <a:lnTo>
                    <a:pt x="25" y="114"/>
                  </a:lnTo>
                  <a:lnTo>
                    <a:pt x="33" y="114"/>
                  </a:lnTo>
                  <a:lnTo>
                    <a:pt x="41" y="114"/>
                  </a:lnTo>
                  <a:lnTo>
                    <a:pt x="57" y="114"/>
                  </a:lnTo>
                  <a:lnTo>
                    <a:pt x="57" y="122"/>
                  </a:lnTo>
                  <a:lnTo>
                    <a:pt x="65" y="122"/>
                  </a:lnTo>
                  <a:lnTo>
                    <a:pt x="74" y="114"/>
                  </a:lnTo>
                  <a:lnTo>
                    <a:pt x="65" y="98"/>
                  </a:lnTo>
                  <a:lnTo>
                    <a:pt x="57" y="90"/>
                  </a:lnTo>
                  <a:lnTo>
                    <a:pt x="57" y="74"/>
                  </a:lnTo>
                  <a:lnTo>
                    <a:pt x="65" y="57"/>
                  </a:lnTo>
                  <a:lnTo>
                    <a:pt x="57" y="49"/>
                  </a:lnTo>
                  <a:lnTo>
                    <a:pt x="41" y="49"/>
                  </a:lnTo>
                  <a:lnTo>
                    <a:pt x="41" y="33"/>
                  </a:lnTo>
                  <a:lnTo>
                    <a:pt x="65" y="33"/>
                  </a:lnTo>
                  <a:lnTo>
                    <a:pt x="74" y="25"/>
                  </a:lnTo>
                  <a:lnTo>
                    <a:pt x="74" y="33"/>
                  </a:lnTo>
                  <a:lnTo>
                    <a:pt x="98" y="33"/>
                  </a:lnTo>
                  <a:lnTo>
                    <a:pt x="98" y="16"/>
                  </a:lnTo>
                  <a:lnTo>
                    <a:pt x="122" y="0"/>
                  </a:lnTo>
                  <a:lnTo>
                    <a:pt x="147" y="0"/>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76" name="Freeform 128">
              <a:extLst>
                <a:ext uri="{FF2B5EF4-FFF2-40B4-BE49-F238E27FC236}">
                  <a16:creationId xmlns:a16="http://schemas.microsoft.com/office/drawing/2014/main" id="{09423112-803E-5E3D-52AF-B20950B2F488}"/>
                </a:ext>
              </a:extLst>
            </p:cNvPr>
            <p:cNvSpPr>
              <a:spLocks/>
            </p:cNvSpPr>
            <p:nvPr/>
          </p:nvSpPr>
          <p:spPr bwMode="auto">
            <a:xfrm>
              <a:off x="2933" y="2617"/>
              <a:ext cx="115" cy="115"/>
            </a:xfrm>
            <a:custGeom>
              <a:avLst/>
              <a:gdLst>
                <a:gd name="T0" fmla="*/ 82 w 115"/>
                <a:gd name="T1" fmla="*/ 0 h 114"/>
                <a:gd name="T2" fmla="*/ 82 w 115"/>
                <a:gd name="T3" fmla="*/ 8 h 114"/>
                <a:gd name="T4" fmla="*/ 82 w 115"/>
                <a:gd name="T5" fmla="*/ 24 h 114"/>
                <a:gd name="T6" fmla="*/ 98 w 115"/>
                <a:gd name="T7" fmla="*/ 24 h 114"/>
                <a:gd name="T8" fmla="*/ 106 w 115"/>
                <a:gd name="T9" fmla="*/ 32 h 114"/>
                <a:gd name="T10" fmla="*/ 98 w 115"/>
                <a:gd name="T11" fmla="*/ 49 h 114"/>
                <a:gd name="T12" fmla="*/ 98 w 115"/>
                <a:gd name="T13" fmla="*/ 65 h 114"/>
                <a:gd name="T14" fmla="*/ 106 w 115"/>
                <a:gd name="T15" fmla="*/ 73 h 114"/>
                <a:gd name="T16" fmla="*/ 115 w 115"/>
                <a:gd name="T17" fmla="*/ 89 h 114"/>
                <a:gd name="T18" fmla="*/ 106 w 115"/>
                <a:gd name="T19" fmla="*/ 97 h 114"/>
                <a:gd name="T20" fmla="*/ 98 w 115"/>
                <a:gd name="T21" fmla="*/ 97 h 114"/>
                <a:gd name="T22" fmla="*/ 98 w 115"/>
                <a:gd name="T23" fmla="*/ 89 h 114"/>
                <a:gd name="T24" fmla="*/ 82 w 115"/>
                <a:gd name="T25" fmla="*/ 89 h 114"/>
                <a:gd name="T26" fmla="*/ 74 w 115"/>
                <a:gd name="T27" fmla="*/ 89 h 114"/>
                <a:gd name="T28" fmla="*/ 66 w 115"/>
                <a:gd name="T29" fmla="*/ 89 h 114"/>
                <a:gd name="T30" fmla="*/ 57 w 115"/>
                <a:gd name="T31" fmla="*/ 89 h 114"/>
                <a:gd name="T32" fmla="*/ 57 w 115"/>
                <a:gd name="T33" fmla="*/ 106 h 114"/>
                <a:gd name="T34" fmla="*/ 66 w 115"/>
                <a:gd name="T35" fmla="*/ 106 h 114"/>
                <a:gd name="T36" fmla="*/ 57 w 115"/>
                <a:gd name="T37" fmla="*/ 114 h 114"/>
                <a:gd name="T38" fmla="*/ 41 w 115"/>
                <a:gd name="T39" fmla="*/ 114 h 114"/>
                <a:gd name="T40" fmla="*/ 17 w 115"/>
                <a:gd name="T41" fmla="*/ 89 h 114"/>
                <a:gd name="T42" fmla="*/ 0 w 115"/>
                <a:gd name="T43" fmla="*/ 57 h 114"/>
                <a:gd name="T44" fmla="*/ 9 w 115"/>
                <a:gd name="T45" fmla="*/ 57 h 114"/>
                <a:gd name="T46" fmla="*/ 9 w 115"/>
                <a:gd name="T47" fmla="*/ 40 h 114"/>
                <a:gd name="T48" fmla="*/ 17 w 115"/>
                <a:gd name="T49" fmla="*/ 40 h 114"/>
                <a:gd name="T50" fmla="*/ 17 w 115"/>
                <a:gd name="T51" fmla="*/ 32 h 114"/>
                <a:gd name="T52" fmla="*/ 49 w 115"/>
                <a:gd name="T53" fmla="*/ 32 h 114"/>
                <a:gd name="T54" fmla="*/ 49 w 115"/>
                <a:gd name="T55" fmla="*/ 8 h 114"/>
                <a:gd name="T56" fmla="*/ 57 w 115"/>
                <a:gd name="T57" fmla="*/ 0 h 114"/>
                <a:gd name="T58" fmla="*/ 74 w 115"/>
                <a:gd name="T59" fmla="*/ 0 h 114"/>
                <a:gd name="T60" fmla="*/ 82 w 115"/>
                <a:gd name="T61" fmla="*/ 0 h 1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5"/>
                <a:gd name="T94" fmla="*/ 0 h 114"/>
                <a:gd name="T95" fmla="*/ 115 w 115"/>
                <a:gd name="T96" fmla="*/ 114 h 1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5" h="114">
                  <a:moveTo>
                    <a:pt x="82" y="0"/>
                  </a:moveTo>
                  <a:lnTo>
                    <a:pt x="82" y="8"/>
                  </a:lnTo>
                  <a:lnTo>
                    <a:pt x="82" y="24"/>
                  </a:lnTo>
                  <a:lnTo>
                    <a:pt x="98" y="24"/>
                  </a:lnTo>
                  <a:lnTo>
                    <a:pt x="106" y="32"/>
                  </a:lnTo>
                  <a:lnTo>
                    <a:pt x="98" y="49"/>
                  </a:lnTo>
                  <a:lnTo>
                    <a:pt x="98" y="65"/>
                  </a:lnTo>
                  <a:lnTo>
                    <a:pt x="106" y="73"/>
                  </a:lnTo>
                  <a:lnTo>
                    <a:pt x="115" y="89"/>
                  </a:lnTo>
                  <a:lnTo>
                    <a:pt x="106" y="97"/>
                  </a:lnTo>
                  <a:lnTo>
                    <a:pt x="98" y="97"/>
                  </a:lnTo>
                  <a:lnTo>
                    <a:pt x="98" y="89"/>
                  </a:lnTo>
                  <a:lnTo>
                    <a:pt x="82" y="89"/>
                  </a:lnTo>
                  <a:lnTo>
                    <a:pt x="74" y="89"/>
                  </a:lnTo>
                  <a:lnTo>
                    <a:pt x="66" y="89"/>
                  </a:lnTo>
                  <a:lnTo>
                    <a:pt x="57" y="89"/>
                  </a:lnTo>
                  <a:lnTo>
                    <a:pt x="57" y="106"/>
                  </a:lnTo>
                  <a:lnTo>
                    <a:pt x="66" y="106"/>
                  </a:lnTo>
                  <a:lnTo>
                    <a:pt x="57" y="114"/>
                  </a:lnTo>
                  <a:lnTo>
                    <a:pt x="41" y="114"/>
                  </a:lnTo>
                  <a:lnTo>
                    <a:pt x="17" y="89"/>
                  </a:lnTo>
                  <a:lnTo>
                    <a:pt x="0" y="57"/>
                  </a:lnTo>
                  <a:lnTo>
                    <a:pt x="9" y="57"/>
                  </a:lnTo>
                  <a:lnTo>
                    <a:pt x="9" y="40"/>
                  </a:lnTo>
                  <a:lnTo>
                    <a:pt x="17" y="40"/>
                  </a:lnTo>
                  <a:lnTo>
                    <a:pt x="17" y="32"/>
                  </a:lnTo>
                  <a:lnTo>
                    <a:pt x="49" y="32"/>
                  </a:lnTo>
                  <a:lnTo>
                    <a:pt x="49" y="8"/>
                  </a:lnTo>
                  <a:lnTo>
                    <a:pt x="57" y="0"/>
                  </a:lnTo>
                  <a:lnTo>
                    <a:pt x="74" y="0"/>
                  </a:lnTo>
                  <a:lnTo>
                    <a:pt x="82" y="0"/>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77" name="Freeform 129">
              <a:extLst>
                <a:ext uri="{FF2B5EF4-FFF2-40B4-BE49-F238E27FC236}">
                  <a16:creationId xmlns:a16="http://schemas.microsoft.com/office/drawing/2014/main" id="{EEDE41C7-CFD6-9BF7-5ED5-CBF75285D1A4}"/>
                </a:ext>
              </a:extLst>
            </p:cNvPr>
            <p:cNvSpPr>
              <a:spLocks/>
            </p:cNvSpPr>
            <p:nvPr/>
          </p:nvSpPr>
          <p:spPr bwMode="auto">
            <a:xfrm>
              <a:off x="2942" y="2625"/>
              <a:ext cx="38" cy="22"/>
            </a:xfrm>
            <a:custGeom>
              <a:avLst/>
              <a:gdLst>
                <a:gd name="T0" fmla="*/ 8 w 40"/>
                <a:gd name="T1" fmla="*/ 24 h 24"/>
                <a:gd name="T2" fmla="*/ 40 w 40"/>
                <a:gd name="T3" fmla="*/ 24 h 24"/>
                <a:gd name="T4" fmla="*/ 40 w 40"/>
                <a:gd name="T5" fmla="*/ 0 h 24"/>
                <a:gd name="T6" fmla="*/ 32 w 40"/>
                <a:gd name="T7" fmla="*/ 0 h 24"/>
                <a:gd name="T8" fmla="*/ 8 w 40"/>
                <a:gd name="T9" fmla="*/ 0 h 24"/>
                <a:gd name="T10" fmla="*/ 0 w 40"/>
                <a:gd name="T11" fmla="*/ 16 h 24"/>
                <a:gd name="T12" fmla="*/ 8 w 40"/>
                <a:gd name="T13" fmla="*/ 24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8" y="24"/>
                  </a:moveTo>
                  <a:lnTo>
                    <a:pt x="40" y="24"/>
                  </a:lnTo>
                  <a:lnTo>
                    <a:pt x="40" y="0"/>
                  </a:lnTo>
                  <a:lnTo>
                    <a:pt x="32" y="0"/>
                  </a:lnTo>
                  <a:lnTo>
                    <a:pt x="8" y="0"/>
                  </a:lnTo>
                  <a:lnTo>
                    <a:pt x="0" y="16"/>
                  </a:lnTo>
                  <a:lnTo>
                    <a:pt x="8" y="24"/>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78" name="Freeform 130">
              <a:extLst>
                <a:ext uri="{FF2B5EF4-FFF2-40B4-BE49-F238E27FC236}">
                  <a16:creationId xmlns:a16="http://schemas.microsoft.com/office/drawing/2014/main" id="{DB269F82-BA92-1093-7802-A56988F64695}"/>
                </a:ext>
              </a:extLst>
            </p:cNvPr>
            <p:cNvSpPr>
              <a:spLocks/>
            </p:cNvSpPr>
            <p:nvPr/>
          </p:nvSpPr>
          <p:spPr bwMode="auto">
            <a:xfrm>
              <a:off x="2925" y="2421"/>
              <a:ext cx="155" cy="204"/>
            </a:xfrm>
            <a:custGeom>
              <a:avLst/>
              <a:gdLst>
                <a:gd name="T0" fmla="*/ 131 w 155"/>
                <a:gd name="T1" fmla="*/ 114 h 204"/>
                <a:gd name="T2" fmla="*/ 139 w 155"/>
                <a:gd name="T3" fmla="*/ 90 h 204"/>
                <a:gd name="T4" fmla="*/ 106 w 155"/>
                <a:gd name="T5" fmla="*/ 57 h 204"/>
                <a:gd name="T6" fmla="*/ 106 w 155"/>
                <a:gd name="T7" fmla="*/ 49 h 204"/>
                <a:gd name="T8" fmla="*/ 131 w 155"/>
                <a:gd name="T9" fmla="*/ 49 h 204"/>
                <a:gd name="T10" fmla="*/ 123 w 155"/>
                <a:gd name="T11" fmla="*/ 33 h 204"/>
                <a:gd name="T12" fmla="*/ 123 w 155"/>
                <a:gd name="T13" fmla="*/ 8 h 204"/>
                <a:gd name="T14" fmla="*/ 114 w 155"/>
                <a:gd name="T15" fmla="*/ 0 h 204"/>
                <a:gd name="T16" fmla="*/ 114 w 155"/>
                <a:gd name="T17" fmla="*/ 8 h 204"/>
                <a:gd name="T18" fmla="*/ 114 w 155"/>
                <a:gd name="T19" fmla="*/ 24 h 204"/>
                <a:gd name="T20" fmla="*/ 106 w 155"/>
                <a:gd name="T21" fmla="*/ 24 h 204"/>
                <a:gd name="T22" fmla="*/ 98 w 155"/>
                <a:gd name="T23" fmla="*/ 41 h 204"/>
                <a:gd name="T24" fmla="*/ 90 w 155"/>
                <a:gd name="T25" fmla="*/ 49 h 204"/>
                <a:gd name="T26" fmla="*/ 90 w 155"/>
                <a:gd name="T27" fmla="*/ 57 h 204"/>
                <a:gd name="T28" fmla="*/ 90 w 155"/>
                <a:gd name="T29" fmla="*/ 65 h 204"/>
                <a:gd name="T30" fmla="*/ 74 w 155"/>
                <a:gd name="T31" fmla="*/ 73 h 204"/>
                <a:gd name="T32" fmla="*/ 65 w 155"/>
                <a:gd name="T33" fmla="*/ 114 h 204"/>
                <a:gd name="T34" fmla="*/ 49 w 155"/>
                <a:gd name="T35" fmla="*/ 122 h 204"/>
                <a:gd name="T36" fmla="*/ 41 w 155"/>
                <a:gd name="T37" fmla="*/ 114 h 204"/>
                <a:gd name="T38" fmla="*/ 33 w 155"/>
                <a:gd name="T39" fmla="*/ 114 h 204"/>
                <a:gd name="T40" fmla="*/ 25 w 155"/>
                <a:gd name="T41" fmla="*/ 114 h 204"/>
                <a:gd name="T42" fmla="*/ 17 w 155"/>
                <a:gd name="T43" fmla="*/ 122 h 204"/>
                <a:gd name="T44" fmla="*/ 8 w 155"/>
                <a:gd name="T45" fmla="*/ 139 h 204"/>
                <a:gd name="T46" fmla="*/ 0 w 155"/>
                <a:gd name="T47" fmla="*/ 155 h 204"/>
                <a:gd name="T48" fmla="*/ 8 w 155"/>
                <a:gd name="T49" fmla="*/ 155 h 204"/>
                <a:gd name="T50" fmla="*/ 8 w 155"/>
                <a:gd name="T51" fmla="*/ 163 h 204"/>
                <a:gd name="T52" fmla="*/ 25 w 155"/>
                <a:gd name="T53" fmla="*/ 171 h 204"/>
                <a:gd name="T54" fmla="*/ 25 w 155"/>
                <a:gd name="T55" fmla="*/ 179 h 204"/>
                <a:gd name="T56" fmla="*/ 25 w 155"/>
                <a:gd name="T57" fmla="*/ 204 h 204"/>
                <a:gd name="T58" fmla="*/ 49 w 155"/>
                <a:gd name="T59" fmla="*/ 204 h 204"/>
                <a:gd name="T60" fmla="*/ 57 w 155"/>
                <a:gd name="T61" fmla="*/ 204 h 204"/>
                <a:gd name="T62" fmla="*/ 65 w 155"/>
                <a:gd name="T63" fmla="*/ 196 h 204"/>
                <a:gd name="T64" fmla="*/ 82 w 155"/>
                <a:gd name="T65" fmla="*/ 196 h 204"/>
                <a:gd name="T66" fmla="*/ 90 w 155"/>
                <a:gd name="T67" fmla="*/ 196 h 204"/>
                <a:gd name="T68" fmla="*/ 90 w 155"/>
                <a:gd name="T69" fmla="*/ 204 h 204"/>
                <a:gd name="T70" fmla="*/ 114 w 155"/>
                <a:gd name="T71" fmla="*/ 204 h 204"/>
                <a:gd name="T72" fmla="*/ 123 w 155"/>
                <a:gd name="T73" fmla="*/ 196 h 204"/>
                <a:gd name="T74" fmla="*/ 123 w 155"/>
                <a:gd name="T75" fmla="*/ 204 h 204"/>
                <a:gd name="T76" fmla="*/ 147 w 155"/>
                <a:gd name="T77" fmla="*/ 204 h 204"/>
                <a:gd name="T78" fmla="*/ 147 w 155"/>
                <a:gd name="T79" fmla="*/ 187 h 204"/>
                <a:gd name="T80" fmla="*/ 155 w 155"/>
                <a:gd name="T81" fmla="*/ 179 h 204"/>
                <a:gd name="T82" fmla="*/ 147 w 155"/>
                <a:gd name="T83" fmla="*/ 179 h 204"/>
                <a:gd name="T84" fmla="*/ 131 w 155"/>
                <a:gd name="T85" fmla="*/ 171 h 204"/>
                <a:gd name="T86" fmla="*/ 131 w 155"/>
                <a:gd name="T87" fmla="*/ 163 h 204"/>
                <a:gd name="T88" fmla="*/ 114 w 155"/>
                <a:gd name="T89" fmla="*/ 147 h 204"/>
                <a:gd name="T90" fmla="*/ 114 w 155"/>
                <a:gd name="T91" fmla="*/ 130 h 204"/>
                <a:gd name="T92" fmla="*/ 131 w 155"/>
                <a:gd name="T93" fmla="*/ 122 h 204"/>
                <a:gd name="T94" fmla="*/ 131 w 155"/>
                <a:gd name="T95" fmla="*/ 114 h 2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5"/>
                <a:gd name="T145" fmla="*/ 0 h 204"/>
                <a:gd name="T146" fmla="*/ 155 w 155"/>
                <a:gd name="T147" fmla="*/ 204 h 2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5" h="204">
                  <a:moveTo>
                    <a:pt x="131" y="114"/>
                  </a:moveTo>
                  <a:lnTo>
                    <a:pt x="139" y="90"/>
                  </a:lnTo>
                  <a:lnTo>
                    <a:pt x="106" y="57"/>
                  </a:lnTo>
                  <a:lnTo>
                    <a:pt x="106" y="49"/>
                  </a:lnTo>
                  <a:lnTo>
                    <a:pt x="131" y="49"/>
                  </a:lnTo>
                  <a:lnTo>
                    <a:pt x="123" y="33"/>
                  </a:lnTo>
                  <a:lnTo>
                    <a:pt x="123" y="8"/>
                  </a:lnTo>
                  <a:lnTo>
                    <a:pt x="114" y="0"/>
                  </a:lnTo>
                  <a:lnTo>
                    <a:pt x="114" y="8"/>
                  </a:lnTo>
                  <a:lnTo>
                    <a:pt x="114" y="24"/>
                  </a:lnTo>
                  <a:lnTo>
                    <a:pt x="106" y="24"/>
                  </a:lnTo>
                  <a:lnTo>
                    <a:pt x="98" y="41"/>
                  </a:lnTo>
                  <a:lnTo>
                    <a:pt x="90" y="49"/>
                  </a:lnTo>
                  <a:lnTo>
                    <a:pt x="90" y="57"/>
                  </a:lnTo>
                  <a:lnTo>
                    <a:pt x="90" y="65"/>
                  </a:lnTo>
                  <a:lnTo>
                    <a:pt x="74" y="73"/>
                  </a:lnTo>
                  <a:lnTo>
                    <a:pt x="65" y="114"/>
                  </a:lnTo>
                  <a:lnTo>
                    <a:pt x="49" y="122"/>
                  </a:lnTo>
                  <a:lnTo>
                    <a:pt x="41" y="114"/>
                  </a:lnTo>
                  <a:lnTo>
                    <a:pt x="33" y="114"/>
                  </a:lnTo>
                  <a:lnTo>
                    <a:pt x="25" y="114"/>
                  </a:lnTo>
                  <a:lnTo>
                    <a:pt x="17" y="122"/>
                  </a:lnTo>
                  <a:lnTo>
                    <a:pt x="8" y="139"/>
                  </a:lnTo>
                  <a:lnTo>
                    <a:pt x="0" y="155"/>
                  </a:lnTo>
                  <a:lnTo>
                    <a:pt x="8" y="155"/>
                  </a:lnTo>
                  <a:lnTo>
                    <a:pt x="8" y="163"/>
                  </a:lnTo>
                  <a:lnTo>
                    <a:pt x="25" y="171"/>
                  </a:lnTo>
                  <a:lnTo>
                    <a:pt x="25" y="179"/>
                  </a:lnTo>
                  <a:lnTo>
                    <a:pt x="25" y="204"/>
                  </a:lnTo>
                  <a:lnTo>
                    <a:pt x="49" y="204"/>
                  </a:lnTo>
                  <a:lnTo>
                    <a:pt x="57" y="204"/>
                  </a:lnTo>
                  <a:lnTo>
                    <a:pt x="65" y="196"/>
                  </a:lnTo>
                  <a:lnTo>
                    <a:pt x="82" y="196"/>
                  </a:lnTo>
                  <a:lnTo>
                    <a:pt x="90" y="196"/>
                  </a:lnTo>
                  <a:lnTo>
                    <a:pt x="90" y="204"/>
                  </a:lnTo>
                  <a:lnTo>
                    <a:pt x="114" y="204"/>
                  </a:lnTo>
                  <a:lnTo>
                    <a:pt x="123" y="196"/>
                  </a:lnTo>
                  <a:lnTo>
                    <a:pt x="123" y="204"/>
                  </a:lnTo>
                  <a:lnTo>
                    <a:pt x="147" y="204"/>
                  </a:lnTo>
                  <a:lnTo>
                    <a:pt x="147" y="187"/>
                  </a:lnTo>
                  <a:lnTo>
                    <a:pt x="155" y="179"/>
                  </a:lnTo>
                  <a:lnTo>
                    <a:pt x="147" y="179"/>
                  </a:lnTo>
                  <a:lnTo>
                    <a:pt x="131" y="171"/>
                  </a:lnTo>
                  <a:lnTo>
                    <a:pt x="131" y="163"/>
                  </a:lnTo>
                  <a:lnTo>
                    <a:pt x="114" y="147"/>
                  </a:lnTo>
                  <a:lnTo>
                    <a:pt x="114" y="130"/>
                  </a:lnTo>
                  <a:lnTo>
                    <a:pt x="131" y="122"/>
                  </a:lnTo>
                  <a:lnTo>
                    <a:pt x="131" y="114"/>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79" name="Freeform 131">
              <a:extLst>
                <a:ext uri="{FF2B5EF4-FFF2-40B4-BE49-F238E27FC236}">
                  <a16:creationId xmlns:a16="http://schemas.microsoft.com/office/drawing/2014/main" id="{FE425FA3-2CF4-69BA-AB5D-BE794646C929}"/>
                </a:ext>
              </a:extLst>
            </p:cNvPr>
            <p:cNvSpPr>
              <a:spLocks/>
            </p:cNvSpPr>
            <p:nvPr/>
          </p:nvSpPr>
          <p:spPr bwMode="auto">
            <a:xfrm>
              <a:off x="2811" y="2397"/>
              <a:ext cx="228" cy="185"/>
            </a:xfrm>
            <a:custGeom>
              <a:avLst/>
              <a:gdLst>
                <a:gd name="T0" fmla="*/ 196 w 228"/>
                <a:gd name="T1" fmla="*/ 16 h 187"/>
                <a:gd name="T2" fmla="*/ 204 w 228"/>
                <a:gd name="T3" fmla="*/ 8 h 187"/>
                <a:gd name="T4" fmla="*/ 220 w 228"/>
                <a:gd name="T5" fmla="*/ 24 h 187"/>
                <a:gd name="T6" fmla="*/ 228 w 228"/>
                <a:gd name="T7" fmla="*/ 24 h 187"/>
                <a:gd name="T8" fmla="*/ 228 w 228"/>
                <a:gd name="T9" fmla="*/ 32 h 187"/>
                <a:gd name="T10" fmla="*/ 228 w 228"/>
                <a:gd name="T11" fmla="*/ 48 h 187"/>
                <a:gd name="T12" fmla="*/ 220 w 228"/>
                <a:gd name="T13" fmla="*/ 48 h 187"/>
                <a:gd name="T14" fmla="*/ 212 w 228"/>
                <a:gd name="T15" fmla="*/ 65 h 187"/>
                <a:gd name="T16" fmla="*/ 204 w 228"/>
                <a:gd name="T17" fmla="*/ 73 h 187"/>
                <a:gd name="T18" fmla="*/ 204 w 228"/>
                <a:gd name="T19" fmla="*/ 81 h 187"/>
                <a:gd name="T20" fmla="*/ 204 w 228"/>
                <a:gd name="T21" fmla="*/ 89 h 187"/>
                <a:gd name="T22" fmla="*/ 188 w 228"/>
                <a:gd name="T23" fmla="*/ 97 h 187"/>
                <a:gd name="T24" fmla="*/ 179 w 228"/>
                <a:gd name="T25" fmla="*/ 138 h 187"/>
                <a:gd name="T26" fmla="*/ 163 w 228"/>
                <a:gd name="T27" fmla="*/ 146 h 187"/>
                <a:gd name="T28" fmla="*/ 155 w 228"/>
                <a:gd name="T29" fmla="*/ 138 h 187"/>
                <a:gd name="T30" fmla="*/ 147 w 228"/>
                <a:gd name="T31" fmla="*/ 138 h 187"/>
                <a:gd name="T32" fmla="*/ 139 w 228"/>
                <a:gd name="T33" fmla="*/ 138 h 187"/>
                <a:gd name="T34" fmla="*/ 131 w 228"/>
                <a:gd name="T35" fmla="*/ 146 h 187"/>
                <a:gd name="T36" fmla="*/ 122 w 228"/>
                <a:gd name="T37" fmla="*/ 163 h 187"/>
                <a:gd name="T38" fmla="*/ 114 w 228"/>
                <a:gd name="T39" fmla="*/ 179 h 187"/>
                <a:gd name="T40" fmla="*/ 65 w 228"/>
                <a:gd name="T41" fmla="*/ 187 h 187"/>
                <a:gd name="T42" fmla="*/ 57 w 228"/>
                <a:gd name="T43" fmla="*/ 179 h 187"/>
                <a:gd name="T44" fmla="*/ 49 w 228"/>
                <a:gd name="T45" fmla="*/ 179 h 187"/>
                <a:gd name="T46" fmla="*/ 49 w 228"/>
                <a:gd name="T47" fmla="*/ 163 h 187"/>
                <a:gd name="T48" fmla="*/ 33 w 228"/>
                <a:gd name="T49" fmla="*/ 146 h 187"/>
                <a:gd name="T50" fmla="*/ 8 w 228"/>
                <a:gd name="T51" fmla="*/ 146 h 187"/>
                <a:gd name="T52" fmla="*/ 0 w 228"/>
                <a:gd name="T53" fmla="*/ 146 h 187"/>
                <a:gd name="T54" fmla="*/ 0 w 228"/>
                <a:gd name="T55" fmla="*/ 106 h 187"/>
                <a:gd name="T56" fmla="*/ 16 w 228"/>
                <a:gd name="T57" fmla="*/ 81 h 187"/>
                <a:gd name="T58" fmla="*/ 16 w 228"/>
                <a:gd name="T59" fmla="*/ 73 h 187"/>
                <a:gd name="T60" fmla="*/ 25 w 228"/>
                <a:gd name="T61" fmla="*/ 73 h 187"/>
                <a:gd name="T62" fmla="*/ 16 w 228"/>
                <a:gd name="T63" fmla="*/ 40 h 187"/>
                <a:gd name="T64" fmla="*/ 33 w 228"/>
                <a:gd name="T65" fmla="*/ 8 h 187"/>
                <a:gd name="T66" fmla="*/ 57 w 228"/>
                <a:gd name="T67" fmla="*/ 0 h 187"/>
                <a:gd name="T68" fmla="*/ 82 w 228"/>
                <a:gd name="T69" fmla="*/ 16 h 187"/>
                <a:gd name="T70" fmla="*/ 90 w 228"/>
                <a:gd name="T71" fmla="*/ 16 h 187"/>
                <a:gd name="T72" fmla="*/ 98 w 228"/>
                <a:gd name="T73" fmla="*/ 16 h 187"/>
                <a:gd name="T74" fmla="*/ 106 w 228"/>
                <a:gd name="T75" fmla="*/ 16 h 187"/>
                <a:gd name="T76" fmla="*/ 122 w 228"/>
                <a:gd name="T77" fmla="*/ 24 h 187"/>
                <a:gd name="T78" fmla="*/ 131 w 228"/>
                <a:gd name="T79" fmla="*/ 24 h 187"/>
                <a:gd name="T80" fmla="*/ 139 w 228"/>
                <a:gd name="T81" fmla="*/ 16 h 187"/>
                <a:gd name="T82" fmla="*/ 179 w 228"/>
                <a:gd name="T83" fmla="*/ 16 h 187"/>
                <a:gd name="T84" fmla="*/ 196 w 228"/>
                <a:gd name="T85" fmla="*/ 16 h 1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87"/>
                <a:gd name="T131" fmla="*/ 228 w 228"/>
                <a:gd name="T132" fmla="*/ 187 h 18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87">
                  <a:moveTo>
                    <a:pt x="196" y="16"/>
                  </a:moveTo>
                  <a:lnTo>
                    <a:pt x="204" y="8"/>
                  </a:lnTo>
                  <a:lnTo>
                    <a:pt x="220" y="24"/>
                  </a:lnTo>
                  <a:lnTo>
                    <a:pt x="228" y="24"/>
                  </a:lnTo>
                  <a:lnTo>
                    <a:pt x="228" y="32"/>
                  </a:lnTo>
                  <a:lnTo>
                    <a:pt x="228" y="48"/>
                  </a:lnTo>
                  <a:lnTo>
                    <a:pt x="220" y="48"/>
                  </a:lnTo>
                  <a:lnTo>
                    <a:pt x="212" y="65"/>
                  </a:lnTo>
                  <a:lnTo>
                    <a:pt x="204" y="73"/>
                  </a:lnTo>
                  <a:lnTo>
                    <a:pt x="204" y="81"/>
                  </a:lnTo>
                  <a:lnTo>
                    <a:pt x="204" y="89"/>
                  </a:lnTo>
                  <a:lnTo>
                    <a:pt x="188" y="97"/>
                  </a:lnTo>
                  <a:lnTo>
                    <a:pt x="179" y="138"/>
                  </a:lnTo>
                  <a:lnTo>
                    <a:pt x="163" y="146"/>
                  </a:lnTo>
                  <a:lnTo>
                    <a:pt x="155" y="138"/>
                  </a:lnTo>
                  <a:lnTo>
                    <a:pt x="147" y="138"/>
                  </a:lnTo>
                  <a:lnTo>
                    <a:pt x="139" y="138"/>
                  </a:lnTo>
                  <a:lnTo>
                    <a:pt x="131" y="146"/>
                  </a:lnTo>
                  <a:lnTo>
                    <a:pt x="122" y="163"/>
                  </a:lnTo>
                  <a:lnTo>
                    <a:pt x="114" y="179"/>
                  </a:lnTo>
                  <a:lnTo>
                    <a:pt x="65" y="187"/>
                  </a:lnTo>
                  <a:lnTo>
                    <a:pt x="57" y="179"/>
                  </a:lnTo>
                  <a:lnTo>
                    <a:pt x="49" y="179"/>
                  </a:lnTo>
                  <a:lnTo>
                    <a:pt x="49" y="163"/>
                  </a:lnTo>
                  <a:lnTo>
                    <a:pt x="33" y="146"/>
                  </a:lnTo>
                  <a:lnTo>
                    <a:pt x="8" y="146"/>
                  </a:lnTo>
                  <a:lnTo>
                    <a:pt x="0" y="146"/>
                  </a:lnTo>
                  <a:lnTo>
                    <a:pt x="0" y="106"/>
                  </a:lnTo>
                  <a:lnTo>
                    <a:pt x="16" y="81"/>
                  </a:lnTo>
                  <a:lnTo>
                    <a:pt x="16" y="73"/>
                  </a:lnTo>
                  <a:lnTo>
                    <a:pt x="25" y="73"/>
                  </a:lnTo>
                  <a:lnTo>
                    <a:pt x="16" y="40"/>
                  </a:lnTo>
                  <a:lnTo>
                    <a:pt x="33" y="8"/>
                  </a:lnTo>
                  <a:lnTo>
                    <a:pt x="57" y="0"/>
                  </a:lnTo>
                  <a:lnTo>
                    <a:pt x="82" y="16"/>
                  </a:lnTo>
                  <a:lnTo>
                    <a:pt x="90" y="16"/>
                  </a:lnTo>
                  <a:lnTo>
                    <a:pt x="98" y="16"/>
                  </a:lnTo>
                  <a:lnTo>
                    <a:pt x="106" y="16"/>
                  </a:lnTo>
                  <a:lnTo>
                    <a:pt x="122" y="24"/>
                  </a:lnTo>
                  <a:lnTo>
                    <a:pt x="131" y="24"/>
                  </a:lnTo>
                  <a:lnTo>
                    <a:pt x="139" y="16"/>
                  </a:lnTo>
                  <a:lnTo>
                    <a:pt x="179" y="16"/>
                  </a:lnTo>
                  <a:lnTo>
                    <a:pt x="196" y="16"/>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80" name="Freeform 132">
              <a:extLst>
                <a:ext uri="{FF2B5EF4-FFF2-40B4-BE49-F238E27FC236}">
                  <a16:creationId xmlns:a16="http://schemas.microsoft.com/office/drawing/2014/main" id="{6EF1F89E-10E6-0549-E21D-45890919D8D8}"/>
                </a:ext>
              </a:extLst>
            </p:cNvPr>
            <p:cNvSpPr>
              <a:spLocks/>
            </p:cNvSpPr>
            <p:nvPr/>
          </p:nvSpPr>
          <p:spPr bwMode="auto">
            <a:xfrm>
              <a:off x="2770" y="2421"/>
              <a:ext cx="64" cy="122"/>
            </a:xfrm>
            <a:custGeom>
              <a:avLst/>
              <a:gdLst>
                <a:gd name="T0" fmla="*/ 41 w 66"/>
                <a:gd name="T1" fmla="*/ 122 h 122"/>
                <a:gd name="T2" fmla="*/ 41 w 66"/>
                <a:gd name="T3" fmla="*/ 82 h 122"/>
                <a:gd name="T4" fmla="*/ 57 w 66"/>
                <a:gd name="T5" fmla="*/ 57 h 122"/>
                <a:gd name="T6" fmla="*/ 57 w 66"/>
                <a:gd name="T7" fmla="*/ 49 h 122"/>
                <a:gd name="T8" fmla="*/ 66 w 66"/>
                <a:gd name="T9" fmla="*/ 49 h 122"/>
                <a:gd name="T10" fmla="*/ 57 w 66"/>
                <a:gd name="T11" fmla="*/ 16 h 122"/>
                <a:gd name="T12" fmla="*/ 41 w 66"/>
                <a:gd name="T13" fmla="*/ 0 h 122"/>
                <a:gd name="T14" fmla="*/ 41 w 66"/>
                <a:gd name="T15" fmla="*/ 16 h 122"/>
                <a:gd name="T16" fmla="*/ 33 w 66"/>
                <a:gd name="T17" fmla="*/ 16 h 122"/>
                <a:gd name="T18" fmla="*/ 33 w 66"/>
                <a:gd name="T19" fmla="*/ 24 h 122"/>
                <a:gd name="T20" fmla="*/ 25 w 66"/>
                <a:gd name="T21" fmla="*/ 24 h 122"/>
                <a:gd name="T22" fmla="*/ 17 w 66"/>
                <a:gd name="T23" fmla="*/ 33 h 122"/>
                <a:gd name="T24" fmla="*/ 0 w 66"/>
                <a:gd name="T25" fmla="*/ 41 h 122"/>
                <a:gd name="T26" fmla="*/ 17 w 66"/>
                <a:gd name="T27" fmla="*/ 57 h 122"/>
                <a:gd name="T28" fmla="*/ 17 w 66"/>
                <a:gd name="T29" fmla="*/ 73 h 122"/>
                <a:gd name="T30" fmla="*/ 17 w 66"/>
                <a:gd name="T31" fmla="*/ 122 h 122"/>
                <a:gd name="T32" fmla="*/ 41 w 66"/>
                <a:gd name="T33" fmla="*/ 122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22"/>
                <a:gd name="T53" fmla="*/ 66 w 66"/>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22">
                  <a:moveTo>
                    <a:pt x="41" y="122"/>
                  </a:moveTo>
                  <a:lnTo>
                    <a:pt x="41" y="82"/>
                  </a:lnTo>
                  <a:lnTo>
                    <a:pt x="57" y="57"/>
                  </a:lnTo>
                  <a:lnTo>
                    <a:pt x="57" y="49"/>
                  </a:lnTo>
                  <a:lnTo>
                    <a:pt x="66" y="49"/>
                  </a:lnTo>
                  <a:lnTo>
                    <a:pt x="57" y="16"/>
                  </a:lnTo>
                  <a:lnTo>
                    <a:pt x="41" y="0"/>
                  </a:lnTo>
                  <a:lnTo>
                    <a:pt x="41" y="16"/>
                  </a:lnTo>
                  <a:lnTo>
                    <a:pt x="33" y="16"/>
                  </a:lnTo>
                  <a:lnTo>
                    <a:pt x="33" y="24"/>
                  </a:lnTo>
                  <a:lnTo>
                    <a:pt x="25" y="24"/>
                  </a:lnTo>
                  <a:lnTo>
                    <a:pt x="17" y="33"/>
                  </a:lnTo>
                  <a:lnTo>
                    <a:pt x="0" y="41"/>
                  </a:lnTo>
                  <a:lnTo>
                    <a:pt x="17" y="57"/>
                  </a:lnTo>
                  <a:lnTo>
                    <a:pt x="17" y="73"/>
                  </a:lnTo>
                  <a:lnTo>
                    <a:pt x="17" y="122"/>
                  </a:lnTo>
                  <a:lnTo>
                    <a:pt x="41" y="122"/>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81" name="Freeform 133">
              <a:extLst>
                <a:ext uri="{FF2B5EF4-FFF2-40B4-BE49-F238E27FC236}">
                  <a16:creationId xmlns:a16="http://schemas.microsoft.com/office/drawing/2014/main" id="{9D09F981-09F1-2B70-2349-26060E353874}"/>
                </a:ext>
              </a:extLst>
            </p:cNvPr>
            <p:cNvSpPr>
              <a:spLocks/>
            </p:cNvSpPr>
            <p:nvPr/>
          </p:nvSpPr>
          <p:spPr bwMode="auto">
            <a:xfrm>
              <a:off x="2754" y="2454"/>
              <a:ext cx="33" cy="97"/>
            </a:xfrm>
            <a:custGeom>
              <a:avLst/>
              <a:gdLst>
                <a:gd name="T0" fmla="*/ 33 w 33"/>
                <a:gd name="T1" fmla="*/ 0 h 97"/>
                <a:gd name="T2" fmla="*/ 16 w 33"/>
                <a:gd name="T3" fmla="*/ 8 h 97"/>
                <a:gd name="T4" fmla="*/ 33 w 33"/>
                <a:gd name="T5" fmla="*/ 24 h 97"/>
                <a:gd name="T6" fmla="*/ 33 w 33"/>
                <a:gd name="T7" fmla="*/ 40 h 97"/>
                <a:gd name="T8" fmla="*/ 33 w 33"/>
                <a:gd name="T9" fmla="*/ 89 h 97"/>
                <a:gd name="T10" fmla="*/ 25 w 33"/>
                <a:gd name="T11" fmla="*/ 97 h 97"/>
                <a:gd name="T12" fmla="*/ 16 w 33"/>
                <a:gd name="T13" fmla="*/ 89 h 97"/>
                <a:gd name="T14" fmla="*/ 16 w 33"/>
                <a:gd name="T15" fmla="*/ 57 h 97"/>
                <a:gd name="T16" fmla="*/ 16 w 33"/>
                <a:gd name="T17" fmla="*/ 24 h 97"/>
                <a:gd name="T18" fmla="*/ 0 w 33"/>
                <a:gd name="T19" fmla="*/ 0 h 97"/>
                <a:gd name="T20" fmla="*/ 33 w 33"/>
                <a:gd name="T21" fmla="*/ 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97"/>
                <a:gd name="T35" fmla="*/ 33 w 33"/>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97">
                  <a:moveTo>
                    <a:pt x="33" y="0"/>
                  </a:moveTo>
                  <a:lnTo>
                    <a:pt x="16" y="8"/>
                  </a:lnTo>
                  <a:lnTo>
                    <a:pt x="33" y="24"/>
                  </a:lnTo>
                  <a:lnTo>
                    <a:pt x="33" y="40"/>
                  </a:lnTo>
                  <a:lnTo>
                    <a:pt x="33" y="89"/>
                  </a:lnTo>
                  <a:lnTo>
                    <a:pt x="25" y="97"/>
                  </a:lnTo>
                  <a:lnTo>
                    <a:pt x="16" y="89"/>
                  </a:lnTo>
                  <a:lnTo>
                    <a:pt x="16" y="57"/>
                  </a:lnTo>
                  <a:lnTo>
                    <a:pt x="16" y="24"/>
                  </a:lnTo>
                  <a:lnTo>
                    <a:pt x="0" y="0"/>
                  </a:lnTo>
                  <a:lnTo>
                    <a:pt x="33" y="0"/>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82" name="Freeform 134">
              <a:extLst>
                <a:ext uri="{FF2B5EF4-FFF2-40B4-BE49-F238E27FC236}">
                  <a16:creationId xmlns:a16="http://schemas.microsoft.com/office/drawing/2014/main" id="{9B36516C-92D8-5A70-F598-89128907C570}"/>
                </a:ext>
              </a:extLst>
            </p:cNvPr>
            <p:cNvSpPr>
              <a:spLocks/>
            </p:cNvSpPr>
            <p:nvPr/>
          </p:nvSpPr>
          <p:spPr bwMode="auto">
            <a:xfrm>
              <a:off x="2648" y="2373"/>
              <a:ext cx="154" cy="113"/>
            </a:xfrm>
            <a:custGeom>
              <a:avLst/>
              <a:gdLst>
                <a:gd name="T0" fmla="*/ 0 w 155"/>
                <a:gd name="T1" fmla="*/ 90 h 114"/>
                <a:gd name="T2" fmla="*/ 8 w 155"/>
                <a:gd name="T3" fmla="*/ 65 h 114"/>
                <a:gd name="T4" fmla="*/ 25 w 155"/>
                <a:gd name="T5" fmla="*/ 65 h 114"/>
                <a:gd name="T6" fmla="*/ 25 w 155"/>
                <a:gd name="T7" fmla="*/ 49 h 114"/>
                <a:gd name="T8" fmla="*/ 33 w 155"/>
                <a:gd name="T9" fmla="*/ 49 h 114"/>
                <a:gd name="T10" fmla="*/ 33 w 155"/>
                <a:gd name="T11" fmla="*/ 41 h 114"/>
                <a:gd name="T12" fmla="*/ 49 w 155"/>
                <a:gd name="T13" fmla="*/ 33 h 114"/>
                <a:gd name="T14" fmla="*/ 90 w 155"/>
                <a:gd name="T15" fmla="*/ 16 h 114"/>
                <a:gd name="T16" fmla="*/ 106 w 155"/>
                <a:gd name="T17" fmla="*/ 0 h 114"/>
                <a:gd name="T18" fmla="*/ 122 w 155"/>
                <a:gd name="T19" fmla="*/ 0 h 114"/>
                <a:gd name="T20" fmla="*/ 122 w 155"/>
                <a:gd name="T21" fmla="*/ 8 h 114"/>
                <a:gd name="T22" fmla="*/ 114 w 155"/>
                <a:gd name="T23" fmla="*/ 16 h 114"/>
                <a:gd name="T24" fmla="*/ 131 w 155"/>
                <a:gd name="T25" fmla="*/ 33 h 114"/>
                <a:gd name="T26" fmla="*/ 139 w 155"/>
                <a:gd name="T27" fmla="*/ 49 h 114"/>
                <a:gd name="T28" fmla="*/ 147 w 155"/>
                <a:gd name="T29" fmla="*/ 57 h 114"/>
                <a:gd name="T30" fmla="*/ 155 w 155"/>
                <a:gd name="T31" fmla="*/ 57 h 114"/>
                <a:gd name="T32" fmla="*/ 155 w 155"/>
                <a:gd name="T33" fmla="*/ 65 h 114"/>
                <a:gd name="T34" fmla="*/ 155 w 155"/>
                <a:gd name="T35" fmla="*/ 73 h 114"/>
                <a:gd name="T36" fmla="*/ 147 w 155"/>
                <a:gd name="T37" fmla="*/ 73 h 114"/>
                <a:gd name="T38" fmla="*/ 139 w 155"/>
                <a:gd name="T39" fmla="*/ 82 h 114"/>
                <a:gd name="T40" fmla="*/ 106 w 155"/>
                <a:gd name="T41" fmla="*/ 82 h 114"/>
                <a:gd name="T42" fmla="*/ 98 w 155"/>
                <a:gd name="T43" fmla="*/ 82 h 114"/>
                <a:gd name="T44" fmla="*/ 90 w 155"/>
                <a:gd name="T45" fmla="*/ 82 h 114"/>
                <a:gd name="T46" fmla="*/ 57 w 155"/>
                <a:gd name="T47" fmla="*/ 82 h 114"/>
                <a:gd name="T48" fmla="*/ 57 w 155"/>
                <a:gd name="T49" fmla="*/ 90 h 114"/>
                <a:gd name="T50" fmla="*/ 57 w 155"/>
                <a:gd name="T51" fmla="*/ 114 h 114"/>
                <a:gd name="T52" fmla="*/ 49 w 155"/>
                <a:gd name="T53" fmla="*/ 106 h 114"/>
                <a:gd name="T54" fmla="*/ 33 w 155"/>
                <a:gd name="T55" fmla="*/ 106 h 114"/>
                <a:gd name="T56" fmla="*/ 25 w 155"/>
                <a:gd name="T57" fmla="*/ 114 h 114"/>
                <a:gd name="T58" fmla="*/ 16 w 155"/>
                <a:gd name="T59" fmla="*/ 114 h 114"/>
                <a:gd name="T60" fmla="*/ 8 w 155"/>
                <a:gd name="T61" fmla="*/ 106 h 114"/>
                <a:gd name="T62" fmla="*/ 8 w 155"/>
                <a:gd name="T63" fmla="*/ 98 h 114"/>
                <a:gd name="T64" fmla="*/ 0 w 155"/>
                <a:gd name="T65" fmla="*/ 90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5"/>
                <a:gd name="T100" fmla="*/ 0 h 114"/>
                <a:gd name="T101" fmla="*/ 155 w 155"/>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5" h="114">
                  <a:moveTo>
                    <a:pt x="0" y="90"/>
                  </a:moveTo>
                  <a:lnTo>
                    <a:pt x="8" y="65"/>
                  </a:lnTo>
                  <a:lnTo>
                    <a:pt x="25" y="65"/>
                  </a:lnTo>
                  <a:lnTo>
                    <a:pt x="25" y="49"/>
                  </a:lnTo>
                  <a:lnTo>
                    <a:pt x="33" y="49"/>
                  </a:lnTo>
                  <a:lnTo>
                    <a:pt x="33" y="41"/>
                  </a:lnTo>
                  <a:lnTo>
                    <a:pt x="49" y="33"/>
                  </a:lnTo>
                  <a:lnTo>
                    <a:pt x="90" y="16"/>
                  </a:lnTo>
                  <a:lnTo>
                    <a:pt x="106" y="0"/>
                  </a:lnTo>
                  <a:lnTo>
                    <a:pt x="122" y="0"/>
                  </a:lnTo>
                  <a:lnTo>
                    <a:pt x="122" y="8"/>
                  </a:lnTo>
                  <a:lnTo>
                    <a:pt x="114" y="16"/>
                  </a:lnTo>
                  <a:lnTo>
                    <a:pt x="131" y="33"/>
                  </a:lnTo>
                  <a:lnTo>
                    <a:pt x="139" y="49"/>
                  </a:lnTo>
                  <a:lnTo>
                    <a:pt x="147" y="57"/>
                  </a:lnTo>
                  <a:lnTo>
                    <a:pt x="155" y="57"/>
                  </a:lnTo>
                  <a:lnTo>
                    <a:pt x="155" y="65"/>
                  </a:lnTo>
                  <a:lnTo>
                    <a:pt x="155" y="73"/>
                  </a:lnTo>
                  <a:lnTo>
                    <a:pt x="147" y="73"/>
                  </a:lnTo>
                  <a:lnTo>
                    <a:pt x="139" y="82"/>
                  </a:lnTo>
                  <a:lnTo>
                    <a:pt x="106" y="82"/>
                  </a:lnTo>
                  <a:lnTo>
                    <a:pt x="98" y="82"/>
                  </a:lnTo>
                  <a:lnTo>
                    <a:pt x="90" y="82"/>
                  </a:lnTo>
                  <a:lnTo>
                    <a:pt x="57" y="82"/>
                  </a:lnTo>
                  <a:lnTo>
                    <a:pt x="57" y="90"/>
                  </a:lnTo>
                  <a:lnTo>
                    <a:pt x="57" y="114"/>
                  </a:lnTo>
                  <a:lnTo>
                    <a:pt x="49" y="106"/>
                  </a:lnTo>
                  <a:lnTo>
                    <a:pt x="33" y="106"/>
                  </a:lnTo>
                  <a:lnTo>
                    <a:pt x="25" y="114"/>
                  </a:lnTo>
                  <a:lnTo>
                    <a:pt x="16" y="114"/>
                  </a:lnTo>
                  <a:lnTo>
                    <a:pt x="8" y="106"/>
                  </a:lnTo>
                  <a:lnTo>
                    <a:pt x="8" y="98"/>
                  </a:lnTo>
                  <a:lnTo>
                    <a:pt x="0" y="90"/>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83" name="Freeform 135">
              <a:extLst>
                <a:ext uri="{FF2B5EF4-FFF2-40B4-BE49-F238E27FC236}">
                  <a16:creationId xmlns:a16="http://schemas.microsoft.com/office/drawing/2014/main" id="{A6B28428-D6A0-EF53-3FC4-3E0446E1620F}"/>
                </a:ext>
              </a:extLst>
            </p:cNvPr>
            <p:cNvSpPr>
              <a:spLocks/>
            </p:cNvSpPr>
            <p:nvPr/>
          </p:nvSpPr>
          <p:spPr bwMode="auto">
            <a:xfrm>
              <a:off x="2689" y="2454"/>
              <a:ext cx="90" cy="122"/>
            </a:xfrm>
            <a:custGeom>
              <a:avLst/>
              <a:gdLst>
                <a:gd name="T0" fmla="*/ 90 w 90"/>
                <a:gd name="T1" fmla="*/ 97 h 122"/>
                <a:gd name="T2" fmla="*/ 81 w 90"/>
                <a:gd name="T3" fmla="*/ 89 h 122"/>
                <a:gd name="T4" fmla="*/ 81 w 90"/>
                <a:gd name="T5" fmla="*/ 57 h 122"/>
                <a:gd name="T6" fmla="*/ 81 w 90"/>
                <a:gd name="T7" fmla="*/ 24 h 122"/>
                <a:gd name="T8" fmla="*/ 65 w 90"/>
                <a:gd name="T9" fmla="*/ 0 h 122"/>
                <a:gd name="T10" fmla="*/ 57 w 90"/>
                <a:gd name="T11" fmla="*/ 0 h 122"/>
                <a:gd name="T12" fmla="*/ 49 w 90"/>
                <a:gd name="T13" fmla="*/ 0 h 122"/>
                <a:gd name="T14" fmla="*/ 16 w 90"/>
                <a:gd name="T15" fmla="*/ 0 h 122"/>
                <a:gd name="T16" fmla="*/ 16 w 90"/>
                <a:gd name="T17" fmla="*/ 8 h 122"/>
                <a:gd name="T18" fmla="*/ 16 w 90"/>
                <a:gd name="T19" fmla="*/ 32 h 122"/>
                <a:gd name="T20" fmla="*/ 16 w 90"/>
                <a:gd name="T21" fmla="*/ 49 h 122"/>
                <a:gd name="T22" fmla="*/ 16 w 90"/>
                <a:gd name="T23" fmla="*/ 65 h 122"/>
                <a:gd name="T24" fmla="*/ 8 w 90"/>
                <a:gd name="T25" fmla="*/ 65 h 122"/>
                <a:gd name="T26" fmla="*/ 0 w 90"/>
                <a:gd name="T27" fmla="*/ 81 h 122"/>
                <a:gd name="T28" fmla="*/ 0 w 90"/>
                <a:gd name="T29" fmla="*/ 97 h 122"/>
                <a:gd name="T30" fmla="*/ 16 w 90"/>
                <a:gd name="T31" fmla="*/ 122 h 122"/>
                <a:gd name="T32" fmla="*/ 24 w 90"/>
                <a:gd name="T33" fmla="*/ 122 h 122"/>
                <a:gd name="T34" fmla="*/ 32 w 90"/>
                <a:gd name="T35" fmla="*/ 122 h 122"/>
                <a:gd name="T36" fmla="*/ 57 w 90"/>
                <a:gd name="T37" fmla="*/ 114 h 122"/>
                <a:gd name="T38" fmla="*/ 65 w 90"/>
                <a:gd name="T39" fmla="*/ 106 h 122"/>
                <a:gd name="T40" fmla="*/ 90 w 90"/>
                <a:gd name="T41" fmla="*/ 97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122"/>
                <a:gd name="T65" fmla="*/ 90 w 90"/>
                <a:gd name="T66" fmla="*/ 122 h 1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122">
                  <a:moveTo>
                    <a:pt x="90" y="97"/>
                  </a:moveTo>
                  <a:lnTo>
                    <a:pt x="81" y="89"/>
                  </a:lnTo>
                  <a:lnTo>
                    <a:pt x="81" y="57"/>
                  </a:lnTo>
                  <a:lnTo>
                    <a:pt x="81" y="24"/>
                  </a:lnTo>
                  <a:lnTo>
                    <a:pt x="65" y="0"/>
                  </a:lnTo>
                  <a:lnTo>
                    <a:pt x="57" y="0"/>
                  </a:lnTo>
                  <a:lnTo>
                    <a:pt x="49" y="0"/>
                  </a:lnTo>
                  <a:lnTo>
                    <a:pt x="16" y="0"/>
                  </a:lnTo>
                  <a:lnTo>
                    <a:pt x="16" y="8"/>
                  </a:lnTo>
                  <a:lnTo>
                    <a:pt x="16" y="32"/>
                  </a:lnTo>
                  <a:lnTo>
                    <a:pt x="16" y="49"/>
                  </a:lnTo>
                  <a:lnTo>
                    <a:pt x="16" y="65"/>
                  </a:lnTo>
                  <a:lnTo>
                    <a:pt x="8" y="65"/>
                  </a:lnTo>
                  <a:lnTo>
                    <a:pt x="0" y="81"/>
                  </a:lnTo>
                  <a:lnTo>
                    <a:pt x="0" y="97"/>
                  </a:lnTo>
                  <a:lnTo>
                    <a:pt x="16" y="122"/>
                  </a:lnTo>
                  <a:lnTo>
                    <a:pt x="24" y="122"/>
                  </a:lnTo>
                  <a:lnTo>
                    <a:pt x="32" y="122"/>
                  </a:lnTo>
                  <a:lnTo>
                    <a:pt x="57" y="114"/>
                  </a:lnTo>
                  <a:lnTo>
                    <a:pt x="65" y="106"/>
                  </a:lnTo>
                  <a:lnTo>
                    <a:pt x="90" y="97"/>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84" name="Freeform 136">
              <a:extLst>
                <a:ext uri="{FF2B5EF4-FFF2-40B4-BE49-F238E27FC236}">
                  <a16:creationId xmlns:a16="http://schemas.microsoft.com/office/drawing/2014/main" id="{5E11EBF4-1FA1-629D-2FAB-F16C277AD30E}"/>
                </a:ext>
              </a:extLst>
            </p:cNvPr>
            <p:cNvSpPr>
              <a:spLocks/>
            </p:cNvSpPr>
            <p:nvPr/>
          </p:nvSpPr>
          <p:spPr bwMode="auto">
            <a:xfrm>
              <a:off x="2591" y="2462"/>
              <a:ext cx="114" cy="122"/>
            </a:xfrm>
            <a:custGeom>
              <a:avLst/>
              <a:gdLst>
                <a:gd name="T0" fmla="*/ 114 w 114"/>
                <a:gd name="T1" fmla="*/ 114 h 122"/>
                <a:gd name="T2" fmla="*/ 98 w 114"/>
                <a:gd name="T3" fmla="*/ 89 h 122"/>
                <a:gd name="T4" fmla="*/ 98 w 114"/>
                <a:gd name="T5" fmla="*/ 73 h 122"/>
                <a:gd name="T6" fmla="*/ 106 w 114"/>
                <a:gd name="T7" fmla="*/ 57 h 122"/>
                <a:gd name="T8" fmla="*/ 114 w 114"/>
                <a:gd name="T9" fmla="*/ 57 h 122"/>
                <a:gd name="T10" fmla="*/ 114 w 114"/>
                <a:gd name="T11" fmla="*/ 41 h 122"/>
                <a:gd name="T12" fmla="*/ 114 w 114"/>
                <a:gd name="T13" fmla="*/ 24 h 122"/>
                <a:gd name="T14" fmla="*/ 106 w 114"/>
                <a:gd name="T15" fmla="*/ 16 h 122"/>
                <a:gd name="T16" fmla="*/ 90 w 114"/>
                <a:gd name="T17" fmla="*/ 16 h 122"/>
                <a:gd name="T18" fmla="*/ 82 w 114"/>
                <a:gd name="T19" fmla="*/ 24 h 122"/>
                <a:gd name="T20" fmla="*/ 73 w 114"/>
                <a:gd name="T21" fmla="*/ 24 h 122"/>
                <a:gd name="T22" fmla="*/ 65 w 114"/>
                <a:gd name="T23" fmla="*/ 16 h 122"/>
                <a:gd name="T24" fmla="*/ 65 w 114"/>
                <a:gd name="T25" fmla="*/ 8 h 122"/>
                <a:gd name="T26" fmla="*/ 57 w 114"/>
                <a:gd name="T27" fmla="*/ 0 h 122"/>
                <a:gd name="T28" fmla="*/ 57 w 114"/>
                <a:gd name="T29" fmla="*/ 8 h 122"/>
                <a:gd name="T30" fmla="*/ 49 w 114"/>
                <a:gd name="T31" fmla="*/ 8 h 122"/>
                <a:gd name="T32" fmla="*/ 49 w 114"/>
                <a:gd name="T33" fmla="*/ 0 h 122"/>
                <a:gd name="T34" fmla="*/ 33 w 114"/>
                <a:gd name="T35" fmla="*/ 8 h 122"/>
                <a:gd name="T36" fmla="*/ 16 w 114"/>
                <a:gd name="T37" fmla="*/ 8 h 122"/>
                <a:gd name="T38" fmla="*/ 8 w 114"/>
                <a:gd name="T39" fmla="*/ 16 h 122"/>
                <a:gd name="T40" fmla="*/ 16 w 114"/>
                <a:gd name="T41" fmla="*/ 32 h 122"/>
                <a:gd name="T42" fmla="*/ 16 w 114"/>
                <a:gd name="T43" fmla="*/ 41 h 122"/>
                <a:gd name="T44" fmla="*/ 8 w 114"/>
                <a:gd name="T45" fmla="*/ 41 h 122"/>
                <a:gd name="T46" fmla="*/ 8 w 114"/>
                <a:gd name="T47" fmla="*/ 57 h 122"/>
                <a:gd name="T48" fmla="*/ 8 w 114"/>
                <a:gd name="T49" fmla="*/ 65 h 122"/>
                <a:gd name="T50" fmla="*/ 0 w 114"/>
                <a:gd name="T51" fmla="*/ 81 h 122"/>
                <a:gd name="T52" fmla="*/ 8 w 114"/>
                <a:gd name="T53" fmla="*/ 81 h 122"/>
                <a:gd name="T54" fmla="*/ 8 w 114"/>
                <a:gd name="T55" fmla="*/ 89 h 122"/>
                <a:gd name="T56" fmla="*/ 24 w 114"/>
                <a:gd name="T57" fmla="*/ 89 h 122"/>
                <a:gd name="T58" fmla="*/ 24 w 114"/>
                <a:gd name="T59" fmla="*/ 98 h 122"/>
                <a:gd name="T60" fmla="*/ 16 w 114"/>
                <a:gd name="T61" fmla="*/ 106 h 122"/>
                <a:gd name="T62" fmla="*/ 16 w 114"/>
                <a:gd name="T63" fmla="*/ 122 h 122"/>
                <a:gd name="T64" fmla="*/ 57 w 114"/>
                <a:gd name="T65" fmla="*/ 114 h 122"/>
                <a:gd name="T66" fmla="*/ 73 w 114"/>
                <a:gd name="T67" fmla="*/ 106 h 122"/>
                <a:gd name="T68" fmla="*/ 98 w 114"/>
                <a:gd name="T69" fmla="*/ 106 h 122"/>
                <a:gd name="T70" fmla="*/ 114 w 114"/>
                <a:gd name="T71" fmla="*/ 114 h 1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
                <a:gd name="T109" fmla="*/ 0 h 122"/>
                <a:gd name="T110" fmla="*/ 114 w 114"/>
                <a:gd name="T111" fmla="*/ 122 h 1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 h="122">
                  <a:moveTo>
                    <a:pt x="114" y="114"/>
                  </a:moveTo>
                  <a:lnTo>
                    <a:pt x="98" y="89"/>
                  </a:lnTo>
                  <a:lnTo>
                    <a:pt x="98" y="73"/>
                  </a:lnTo>
                  <a:lnTo>
                    <a:pt x="106" y="57"/>
                  </a:lnTo>
                  <a:lnTo>
                    <a:pt x="114" y="57"/>
                  </a:lnTo>
                  <a:lnTo>
                    <a:pt x="114" y="41"/>
                  </a:lnTo>
                  <a:lnTo>
                    <a:pt x="114" y="24"/>
                  </a:lnTo>
                  <a:lnTo>
                    <a:pt x="106" y="16"/>
                  </a:lnTo>
                  <a:lnTo>
                    <a:pt x="90" y="16"/>
                  </a:lnTo>
                  <a:lnTo>
                    <a:pt x="82" y="24"/>
                  </a:lnTo>
                  <a:lnTo>
                    <a:pt x="73" y="24"/>
                  </a:lnTo>
                  <a:lnTo>
                    <a:pt x="65" y="16"/>
                  </a:lnTo>
                  <a:lnTo>
                    <a:pt x="65" y="8"/>
                  </a:lnTo>
                  <a:lnTo>
                    <a:pt x="57" y="0"/>
                  </a:lnTo>
                  <a:lnTo>
                    <a:pt x="57" y="8"/>
                  </a:lnTo>
                  <a:lnTo>
                    <a:pt x="49" y="8"/>
                  </a:lnTo>
                  <a:lnTo>
                    <a:pt x="49" y="0"/>
                  </a:lnTo>
                  <a:lnTo>
                    <a:pt x="33" y="8"/>
                  </a:lnTo>
                  <a:lnTo>
                    <a:pt x="16" y="8"/>
                  </a:lnTo>
                  <a:lnTo>
                    <a:pt x="8" y="16"/>
                  </a:lnTo>
                  <a:lnTo>
                    <a:pt x="16" y="32"/>
                  </a:lnTo>
                  <a:lnTo>
                    <a:pt x="16" y="41"/>
                  </a:lnTo>
                  <a:lnTo>
                    <a:pt x="8" y="41"/>
                  </a:lnTo>
                  <a:lnTo>
                    <a:pt x="8" y="57"/>
                  </a:lnTo>
                  <a:lnTo>
                    <a:pt x="8" y="65"/>
                  </a:lnTo>
                  <a:lnTo>
                    <a:pt x="0" y="81"/>
                  </a:lnTo>
                  <a:lnTo>
                    <a:pt x="8" y="81"/>
                  </a:lnTo>
                  <a:lnTo>
                    <a:pt x="8" y="89"/>
                  </a:lnTo>
                  <a:lnTo>
                    <a:pt x="24" y="89"/>
                  </a:lnTo>
                  <a:lnTo>
                    <a:pt x="24" y="98"/>
                  </a:lnTo>
                  <a:lnTo>
                    <a:pt x="16" y="106"/>
                  </a:lnTo>
                  <a:lnTo>
                    <a:pt x="16" y="122"/>
                  </a:lnTo>
                  <a:lnTo>
                    <a:pt x="57" y="114"/>
                  </a:lnTo>
                  <a:lnTo>
                    <a:pt x="73" y="106"/>
                  </a:lnTo>
                  <a:lnTo>
                    <a:pt x="98" y="106"/>
                  </a:lnTo>
                  <a:lnTo>
                    <a:pt x="114" y="114"/>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85" name="Freeform 137">
              <a:extLst>
                <a:ext uri="{FF2B5EF4-FFF2-40B4-BE49-F238E27FC236}">
                  <a16:creationId xmlns:a16="http://schemas.microsoft.com/office/drawing/2014/main" id="{906392B3-C17D-605B-DEEB-83A6C270345E}"/>
                </a:ext>
              </a:extLst>
            </p:cNvPr>
            <p:cNvSpPr>
              <a:spLocks/>
            </p:cNvSpPr>
            <p:nvPr/>
          </p:nvSpPr>
          <p:spPr bwMode="auto">
            <a:xfrm>
              <a:off x="2542" y="2502"/>
              <a:ext cx="76" cy="80"/>
            </a:xfrm>
            <a:custGeom>
              <a:avLst/>
              <a:gdLst>
                <a:gd name="T0" fmla="*/ 65 w 73"/>
                <a:gd name="T1" fmla="*/ 81 h 81"/>
                <a:gd name="T2" fmla="*/ 65 w 73"/>
                <a:gd name="T3" fmla="*/ 65 h 81"/>
                <a:gd name="T4" fmla="*/ 73 w 73"/>
                <a:gd name="T5" fmla="*/ 57 h 81"/>
                <a:gd name="T6" fmla="*/ 73 w 73"/>
                <a:gd name="T7" fmla="*/ 48 h 81"/>
                <a:gd name="T8" fmla="*/ 57 w 73"/>
                <a:gd name="T9" fmla="*/ 48 h 81"/>
                <a:gd name="T10" fmla="*/ 57 w 73"/>
                <a:gd name="T11" fmla="*/ 40 h 81"/>
                <a:gd name="T12" fmla="*/ 49 w 73"/>
                <a:gd name="T13" fmla="*/ 40 h 81"/>
                <a:gd name="T14" fmla="*/ 57 w 73"/>
                <a:gd name="T15" fmla="*/ 24 h 81"/>
                <a:gd name="T16" fmla="*/ 57 w 73"/>
                <a:gd name="T17" fmla="*/ 16 h 81"/>
                <a:gd name="T18" fmla="*/ 41 w 73"/>
                <a:gd name="T19" fmla="*/ 24 h 81"/>
                <a:gd name="T20" fmla="*/ 33 w 73"/>
                <a:gd name="T21" fmla="*/ 24 h 81"/>
                <a:gd name="T22" fmla="*/ 33 w 73"/>
                <a:gd name="T23" fmla="*/ 16 h 81"/>
                <a:gd name="T24" fmla="*/ 33 w 73"/>
                <a:gd name="T25" fmla="*/ 8 h 81"/>
                <a:gd name="T26" fmla="*/ 33 w 73"/>
                <a:gd name="T27" fmla="*/ 0 h 81"/>
                <a:gd name="T28" fmla="*/ 16 w 73"/>
                <a:gd name="T29" fmla="*/ 0 h 81"/>
                <a:gd name="T30" fmla="*/ 16 w 73"/>
                <a:gd name="T31" fmla="*/ 8 h 81"/>
                <a:gd name="T32" fmla="*/ 16 w 73"/>
                <a:gd name="T33" fmla="*/ 16 h 81"/>
                <a:gd name="T34" fmla="*/ 8 w 73"/>
                <a:gd name="T35" fmla="*/ 24 h 81"/>
                <a:gd name="T36" fmla="*/ 8 w 73"/>
                <a:gd name="T37" fmla="*/ 32 h 81"/>
                <a:gd name="T38" fmla="*/ 0 w 73"/>
                <a:gd name="T39" fmla="*/ 32 h 81"/>
                <a:gd name="T40" fmla="*/ 8 w 73"/>
                <a:gd name="T41" fmla="*/ 40 h 81"/>
                <a:gd name="T42" fmla="*/ 33 w 73"/>
                <a:gd name="T43" fmla="*/ 65 h 81"/>
                <a:gd name="T44" fmla="*/ 41 w 73"/>
                <a:gd name="T45" fmla="*/ 73 h 81"/>
                <a:gd name="T46" fmla="*/ 65 w 73"/>
                <a:gd name="T47" fmla="*/ 81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
                <a:gd name="T73" fmla="*/ 0 h 81"/>
                <a:gd name="T74" fmla="*/ 73 w 73"/>
                <a:gd name="T75" fmla="*/ 81 h 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 h="81">
                  <a:moveTo>
                    <a:pt x="65" y="81"/>
                  </a:moveTo>
                  <a:lnTo>
                    <a:pt x="65" y="65"/>
                  </a:lnTo>
                  <a:lnTo>
                    <a:pt x="73" y="57"/>
                  </a:lnTo>
                  <a:lnTo>
                    <a:pt x="73" y="48"/>
                  </a:lnTo>
                  <a:lnTo>
                    <a:pt x="57" y="48"/>
                  </a:lnTo>
                  <a:lnTo>
                    <a:pt x="57" y="40"/>
                  </a:lnTo>
                  <a:lnTo>
                    <a:pt x="49" y="40"/>
                  </a:lnTo>
                  <a:lnTo>
                    <a:pt x="57" y="24"/>
                  </a:lnTo>
                  <a:lnTo>
                    <a:pt x="57" y="16"/>
                  </a:lnTo>
                  <a:lnTo>
                    <a:pt x="41" y="24"/>
                  </a:lnTo>
                  <a:lnTo>
                    <a:pt x="33" y="24"/>
                  </a:lnTo>
                  <a:lnTo>
                    <a:pt x="33" y="16"/>
                  </a:lnTo>
                  <a:lnTo>
                    <a:pt x="33" y="8"/>
                  </a:lnTo>
                  <a:lnTo>
                    <a:pt x="33" y="0"/>
                  </a:lnTo>
                  <a:lnTo>
                    <a:pt x="16" y="0"/>
                  </a:lnTo>
                  <a:lnTo>
                    <a:pt x="16" y="8"/>
                  </a:lnTo>
                  <a:lnTo>
                    <a:pt x="16" y="16"/>
                  </a:lnTo>
                  <a:lnTo>
                    <a:pt x="8" y="24"/>
                  </a:lnTo>
                  <a:lnTo>
                    <a:pt x="8" y="32"/>
                  </a:lnTo>
                  <a:lnTo>
                    <a:pt x="0" y="32"/>
                  </a:lnTo>
                  <a:lnTo>
                    <a:pt x="8" y="40"/>
                  </a:lnTo>
                  <a:lnTo>
                    <a:pt x="33" y="65"/>
                  </a:lnTo>
                  <a:lnTo>
                    <a:pt x="41" y="73"/>
                  </a:lnTo>
                  <a:lnTo>
                    <a:pt x="65" y="81"/>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86" name="Freeform 138">
              <a:extLst>
                <a:ext uri="{FF2B5EF4-FFF2-40B4-BE49-F238E27FC236}">
                  <a16:creationId xmlns:a16="http://schemas.microsoft.com/office/drawing/2014/main" id="{703EAB9F-0462-E8EE-D737-FCF626EAB4AD}"/>
                </a:ext>
              </a:extLst>
            </p:cNvPr>
            <p:cNvSpPr>
              <a:spLocks/>
            </p:cNvSpPr>
            <p:nvPr/>
          </p:nvSpPr>
          <p:spPr bwMode="auto">
            <a:xfrm>
              <a:off x="2501" y="2471"/>
              <a:ext cx="57" cy="65"/>
            </a:xfrm>
            <a:custGeom>
              <a:avLst/>
              <a:gdLst>
                <a:gd name="T0" fmla="*/ 41 w 57"/>
                <a:gd name="T1" fmla="*/ 65 h 65"/>
                <a:gd name="T2" fmla="*/ 49 w 57"/>
                <a:gd name="T3" fmla="*/ 65 h 65"/>
                <a:gd name="T4" fmla="*/ 49 w 57"/>
                <a:gd name="T5" fmla="*/ 57 h 65"/>
                <a:gd name="T6" fmla="*/ 57 w 57"/>
                <a:gd name="T7" fmla="*/ 49 h 65"/>
                <a:gd name="T8" fmla="*/ 57 w 57"/>
                <a:gd name="T9" fmla="*/ 41 h 65"/>
                <a:gd name="T10" fmla="*/ 57 w 57"/>
                <a:gd name="T11" fmla="*/ 33 h 65"/>
                <a:gd name="T12" fmla="*/ 49 w 57"/>
                <a:gd name="T13" fmla="*/ 24 h 65"/>
                <a:gd name="T14" fmla="*/ 49 w 57"/>
                <a:gd name="T15" fmla="*/ 16 h 65"/>
                <a:gd name="T16" fmla="*/ 49 w 57"/>
                <a:gd name="T17" fmla="*/ 0 h 65"/>
                <a:gd name="T18" fmla="*/ 33 w 57"/>
                <a:gd name="T19" fmla="*/ 0 h 65"/>
                <a:gd name="T20" fmla="*/ 17 w 57"/>
                <a:gd name="T21" fmla="*/ 8 h 65"/>
                <a:gd name="T22" fmla="*/ 17 w 57"/>
                <a:gd name="T23" fmla="*/ 16 h 65"/>
                <a:gd name="T24" fmla="*/ 9 w 57"/>
                <a:gd name="T25" fmla="*/ 33 h 65"/>
                <a:gd name="T26" fmla="*/ 0 w 57"/>
                <a:gd name="T27" fmla="*/ 41 h 65"/>
                <a:gd name="T28" fmla="*/ 9 w 57"/>
                <a:gd name="T29" fmla="*/ 41 h 65"/>
                <a:gd name="T30" fmla="*/ 9 w 57"/>
                <a:gd name="T31" fmla="*/ 49 h 65"/>
                <a:gd name="T32" fmla="*/ 41 w 57"/>
                <a:gd name="T33" fmla="*/ 6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65"/>
                <a:gd name="T53" fmla="*/ 57 w 57"/>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65">
                  <a:moveTo>
                    <a:pt x="41" y="65"/>
                  </a:moveTo>
                  <a:lnTo>
                    <a:pt x="49" y="65"/>
                  </a:lnTo>
                  <a:lnTo>
                    <a:pt x="49" y="57"/>
                  </a:lnTo>
                  <a:lnTo>
                    <a:pt x="57" y="49"/>
                  </a:lnTo>
                  <a:lnTo>
                    <a:pt x="57" y="41"/>
                  </a:lnTo>
                  <a:lnTo>
                    <a:pt x="57" y="33"/>
                  </a:lnTo>
                  <a:lnTo>
                    <a:pt x="49" y="24"/>
                  </a:lnTo>
                  <a:lnTo>
                    <a:pt x="49" y="16"/>
                  </a:lnTo>
                  <a:lnTo>
                    <a:pt x="49" y="0"/>
                  </a:lnTo>
                  <a:lnTo>
                    <a:pt x="33" y="0"/>
                  </a:lnTo>
                  <a:lnTo>
                    <a:pt x="17" y="8"/>
                  </a:lnTo>
                  <a:lnTo>
                    <a:pt x="17" y="16"/>
                  </a:lnTo>
                  <a:lnTo>
                    <a:pt x="9" y="33"/>
                  </a:lnTo>
                  <a:lnTo>
                    <a:pt x="0" y="41"/>
                  </a:lnTo>
                  <a:lnTo>
                    <a:pt x="9" y="41"/>
                  </a:lnTo>
                  <a:lnTo>
                    <a:pt x="9" y="49"/>
                  </a:lnTo>
                  <a:lnTo>
                    <a:pt x="41" y="65"/>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87" name="Freeform 139">
              <a:extLst>
                <a:ext uri="{FF2B5EF4-FFF2-40B4-BE49-F238E27FC236}">
                  <a16:creationId xmlns:a16="http://schemas.microsoft.com/office/drawing/2014/main" id="{D5A51A35-B0CC-88F2-8792-4A6427A14A0D}"/>
                </a:ext>
              </a:extLst>
            </p:cNvPr>
            <p:cNvSpPr>
              <a:spLocks/>
            </p:cNvSpPr>
            <p:nvPr/>
          </p:nvSpPr>
          <p:spPr bwMode="auto">
            <a:xfrm>
              <a:off x="2478" y="2421"/>
              <a:ext cx="129" cy="106"/>
            </a:xfrm>
            <a:custGeom>
              <a:avLst/>
              <a:gdLst>
                <a:gd name="T0" fmla="*/ 16 w 130"/>
                <a:gd name="T1" fmla="*/ 65 h 106"/>
                <a:gd name="T2" fmla="*/ 33 w 130"/>
                <a:gd name="T3" fmla="*/ 82 h 106"/>
                <a:gd name="T4" fmla="*/ 41 w 130"/>
                <a:gd name="T5" fmla="*/ 65 h 106"/>
                <a:gd name="T6" fmla="*/ 41 w 130"/>
                <a:gd name="T7" fmla="*/ 57 h 106"/>
                <a:gd name="T8" fmla="*/ 57 w 130"/>
                <a:gd name="T9" fmla="*/ 49 h 106"/>
                <a:gd name="T10" fmla="*/ 73 w 130"/>
                <a:gd name="T11" fmla="*/ 49 h 106"/>
                <a:gd name="T12" fmla="*/ 73 w 130"/>
                <a:gd name="T13" fmla="*/ 65 h 106"/>
                <a:gd name="T14" fmla="*/ 73 w 130"/>
                <a:gd name="T15" fmla="*/ 73 h 106"/>
                <a:gd name="T16" fmla="*/ 81 w 130"/>
                <a:gd name="T17" fmla="*/ 82 h 106"/>
                <a:gd name="T18" fmla="*/ 98 w 130"/>
                <a:gd name="T19" fmla="*/ 82 h 106"/>
                <a:gd name="T20" fmla="*/ 98 w 130"/>
                <a:gd name="T21" fmla="*/ 90 h 106"/>
                <a:gd name="T22" fmla="*/ 98 w 130"/>
                <a:gd name="T23" fmla="*/ 98 h 106"/>
                <a:gd name="T24" fmla="*/ 98 w 130"/>
                <a:gd name="T25" fmla="*/ 106 h 106"/>
                <a:gd name="T26" fmla="*/ 106 w 130"/>
                <a:gd name="T27" fmla="*/ 106 h 106"/>
                <a:gd name="T28" fmla="*/ 122 w 130"/>
                <a:gd name="T29" fmla="*/ 98 h 106"/>
                <a:gd name="T30" fmla="*/ 122 w 130"/>
                <a:gd name="T31" fmla="*/ 82 h 106"/>
                <a:gd name="T32" fmla="*/ 130 w 130"/>
                <a:gd name="T33" fmla="*/ 82 h 106"/>
                <a:gd name="T34" fmla="*/ 130 w 130"/>
                <a:gd name="T35" fmla="*/ 73 h 106"/>
                <a:gd name="T36" fmla="*/ 122 w 130"/>
                <a:gd name="T37" fmla="*/ 57 h 106"/>
                <a:gd name="T38" fmla="*/ 130 w 130"/>
                <a:gd name="T39" fmla="*/ 49 h 106"/>
                <a:gd name="T40" fmla="*/ 114 w 130"/>
                <a:gd name="T41" fmla="*/ 41 h 106"/>
                <a:gd name="T42" fmla="*/ 122 w 130"/>
                <a:gd name="T43" fmla="*/ 33 h 106"/>
                <a:gd name="T44" fmla="*/ 114 w 130"/>
                <a:gd name="T45" fmla="*/ 8 h 106"/>
                <a:gd name="T46" fmla="*/ 106 w 130"/>
                <a:gd name="T47" fmla="*/ 8 h 106"/>
                <a:gd name="T48" fmla="*/ 81 w 130"/>
                <a:gd name="T49" fmla="*/ 24 h 106"/>
                <a:gd name="T50" fmla="*/ 49 w 130"/>
                <a:gd name="T51" fmla="*/ 8 h 106"/>
                <a:gd name="T52" fmla="*/ 41 w 130"/>
                <a:gd name="T53" fmla="*/ 8 h 106"/>
                <a:gd name="T54" fmla="*/ 24 w 130"/>
                <a:gd name="T55" fmla="*/ 0 h 106"/>
                <a:gd name="T56" fmla="*/ 16 w 130"/>
                <a:gd name="T57" fmla="*/ 0 h 106"/>
                <a:gd name="T58" fmla="*/ 16 w 130"/>
                <a:gd name="T59" fmla="*/ 8 h 106"/>
                <a:gd name="T60" fmla="*/ 16 w 130"/>
                <a:gd name="T61" fmla="*/ 16 h 106"/>
                <a:gd name="T62" fmla="*/ 8 w 130"/>
                <a:gd name="T63" fmla="*/ 24 h 106"/>
                <a:gd name="T64" fmla="*/ 0 w 130"/>
                <a:gd name="T65" fmla="*/ 33 h 106"/>
                <a:gd name="T66" fmla="*/ 8 w 130"/>
                <a:gd name="T67" fmla="*/ 49 h 106"/>
                <a:gd name="T68" fmla="*/ 16 w 130"/>
                <a:gd name="T69" fmla="*/ 65 h 1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0"/>
                <a:gd name="T106" fmla="*/ 0 h 106"/>
                <a:gd name="T107" fmla="*/ 130 w 130"/>
                <a:gd name="T108" fmla="*/ 106 h 1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0" h="106">
                  <a:moveTo>
                    <a:pt x="16" y="65"/>
                  </a:moveTo>
                  <a:lnTo>
                    <a:pt x="33" y="82"/>
                  </a:lnTo>
                  <a:lnTo>
                    <a:pt x="41" y="65"/>
                  </a:lnTo>
                  <a:lnTo>
                    <a:pt x="41" y="57"/>
                  </a:lnTo>
                  <a:lnTo>
                    <a:pt x="57" y="49"/>
                  </a:lnTo>
                  <a:lnTo>
                    <a:pt x="73" y="49"/>
                  </a:lnTo>
                  <a:lnTo>
                    <a:pt x="73" y="65"/>
                  </a:lnTo>
                  <a:lnTo>
                    <a:pt x="73" y="73"/>
                  </a:lnTo>
                  <a:lnTo>
                    <a:pt x="81" y="82"/>
                  </a:lnTo>
                  <a:lnTo>
                    <a:pt x="98" y="82"/>
                  </a:lnTo>
                  <a:lnTo>
                    <a:pt x="98" y="90"/>
                  </a:lnTo>
                  <a:lnTo>
                    <a:pt x="98" y="98"/>
                  </a:lnTo>
                  <a:lnTo>
                    <a:pt x="98" y="106"/>
                  </a:lnTo>
                  <a:lnTo>
                    <a:pt x="106" y="106"/>
                  </a:lnTo>
                  <a:lnTo>
                    <a:pt x="122" y="98"/>
                  </a:lnTo>
                  <a:lnTo>
                    <a:pt x="122" y="82"/>
                  </a:lnTo>
                  <a:lnTo>
                    <a:pt x="130" y="82"/>
                  </a:lnTo>
                  <a:lnTo>
                    <a:pt x="130" y="73"/>
                  </a:lnTo>
                  <a:lnTo>
                    <a:pt x="122" y="57"/>
                  </a:lnTo>
                  <a:lnTo>
                    <a:pt x="130" y="49"/>
                  </a:lnTo>
                  <a:lnTo>
                    <a:pt x="114" y="41"/>
                  </a:lnTo>
                  <a:lnTo>
                    <a:pt x="122" y="33"/>
                  </a:lnTo>
                  <a:lnTo>
                    <a:pt x="114" y="8"/>
                  </a:lnTo>
                  <a:lnTo>
                    <a:pt x="106" y="8"/>
                  </a:lnTo>
                  <a:lnTo>
                    <a:pt x="81" y="24"/>
                  </a:lnTo>
                  <a:lnTo>
                    <a:pt x="49" y="8"/>
                  </a:lnTo>
                  <a:lnTo>
                    <a:pt x="41" y="8"/>
                  </a:lnTo>
                  <a:lnTo>
                    <a:pt x="24" y="0"/>
                  </a:lnTo>
                  <a:lnTo>
                    <a:pt x="16" y="0"/>
                  </a:lnTo>
                  <a:lnTo>
                    <a:pt x="16" y="8"/>
                  </a:lnTo>
                  <a:lnTo>
                    <a:pt x="16" y="16"/>
                  </a:lnTo>
                  <a:lnTo>
                    <a:pt x="8" y="24"/>
                  </a:lnTo>
                  <a:lnTo>
                    <a:pt x="0" y="33"/>
                  </a:lnTo>
                  <a:lnTo>
                    <a:pt x="8" y="49"/>
                  </a:lnTo>
                  <a:lnTo>
                    <a:pt x="16" y="65"/>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88" name="Freeform 140">
              <a:extLst>
                <a:ext uri="{FF2B5EF4-FFF2-40B4-BE49-F238E27FC236}">
                  <a16:creationId xmlns:a16="http://schemas.microsoft.com/office/drawing/2014/main" id="{69A17F71-C9B1-6395-1DB1-737DD847A008}"/>
                </a:ext>
              </a:extLst>
            </p:cNvPr>
            <p:cNvSpPr>
              <a:spLocks/>
            </p:cNvSpPr>
            <p:nvPr/>
          </p:nvSpPr>
          <p:spPr bwMode="auto">
            <a:xfrm>
              <a:off x="2436" y="2339"/>
              <a:ext cx="98" cy="90"/>
            </a:xfrm>
            <a:custGeom>
              <a:avLst/>
              <a:gdLst>
                <a:gd name="T0" fmla="*/ 90 w 98"/>
                <a:gd name="T1" fmla="*/ 40 h 89"/>
                <a:gd name="T2" fmla="*/ 90 w 98"/>
                <a:gd name="T3" fmla="*/ 65 h 89"/>
                <a:gd name="T4" fmla="*/ 98 w 98"/>
                <a:gd name="T5" fmla="*/ 81 h 89"/>
                <a:gd name="T6" fmla="*/ 90 w 98"/>
                <a:gd name="T7" fmla="*/ 89 h 89"/>
                <a:gd name="T8" fmla="*/ 82 w 98"/>
                <a:gd name="T9" fmla="*/ 89 h 89"/>
                <a:gd name="T10" fmla="*/ 65 w 98"/>
                <a:gd name="T11" fmla="*/ 81 h 89"/>
                <a:gd name="T12" fmla="*/ 57 w 98"/>
                <a:gd name="T13" fmla="*/ 81 h 89"/>
                <a:gd name="T14" fmla="*/ 41 w 98"/>
                <a:gd name="T15" fmla="*/ 81 h 89"/>
                <a:gd name="T16" fmla="*/ 8 w 98"/>
                <a:gd name="T17" fmla="*/ 89 h 89"/>
                <a:gd name="T18" fmla="*/ 8 w 98"/>
                <a:gd name="T19" fmla="*/ 81 h 89"/>
                <a:gd name="T20" fmla="*/ 8 w 98"/>
                <a:gd name="T21" fmla="*/ 73 h 89"/>
                <a:gd name="T22" fmla="*/ 8 w 98"/>
                <a:gd name="T23" fmla="*/ 57 h 89"/>
                <a:gd name="T24" fmla="*/ 0 w 98"/>
                <a:gd name="T25" fmla="*/ 40 h 89"/>
                <a:gd name="T26" fmla="*/ 8 w 98"/>
                <a:gd name="T27" fmla="*/ 32 h 89"/>
                <a:gd name="T28" fmla="*/ 16 w 98"/>
                <a:gd name="T29" fmla="*/ 24 h 89"/>
                <a:gd name="T30" fmla="*/ 25 w 98"/>
                <a:gd name="T31" fmla="*/ 8 h 89"/>
                <a:gd name="T32" fmla="*/ 33 w 98"/>
                <a:gd name="T33" fmla="*/ 8 h 89"/>
                <a:gd name="T34" fmla="*/ 49 w 98"/>
                <a:gd name="T35" fmla="*/ 0 h 89"/>
                <a:gd name="T36" fmla="*/ 65 w 98"/>
                <a:gd name="T37" fmla="*/ 8 h 89"/>
                <a:gd name="T38" fmla="*/ 74 w 98"/>
                <a:gd name="T39" fmla="*/ 16 h 89"/>
                <a:gd name="T40" fmla="*/ 82 w 98"/>
                <a:gd name="T41" fmla="*/ 24 h 89"/>
                <a:gd name="T42" fmla="*/ 90 w 98"/>
                <a:gd name="T43" fmla="*/ 40 h 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8"/>
                <a:gd name="T67" fmla="*/ 0 h 89"/>
                <a:gd name="T68" fmla="*/ 98 w 98"/>
                <a:gd name="T69" fmla="*/ 89 h 8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8" h="89">
                  <a:moveTo>
                    <a:pt x="90" y="40"/>
                  </a:moveTo>
                  <a:lnTo>
                    <a:pt x="90" y="65"/>
                  </a:lnTo>
                  <a:lnTo>
                    <a:pt x="98" y="81"/>
                  </a:lnTo>
                  <a:lnTo>
                    <a:pt x="90" y="89"/>
                  </a:lnTo>
                  <a:lnTo>
                    <a:pt x="82" y="89"/>
                  </a:lnTo>
                  <a:lnTo>
                    <a:pt x="65" y="81"/>
                  </a:lnTo>
                  <a:lnTo>
                    <a:pt x="57" y="81"/>
                  </a:lnTo>
                  <a:lnTo>
                    <a:pt x="41" y="81"/>
                  </a:lnTo>
                  <a:lnTo>
                    <a:pt x="8" y="89"/>
                  </a:lnTo>
                  <a:lnTo>
                    <a:pt x="8" y="81"/>
                  </a:lnTo>
                  <a:lnTo>
                    <a:pt x="8" y="73"/>
                  </a:lnTo>
                  <a:lnTo>
                    <a:pt x="8" y="57"/>
                  </a:lnTo>
                  <a:lnTo>
                    <a:pt x="0" y="40"/>
                  </a:lnTo>
                  <a:lnTo>
                    <a:pt x="8" y="32"/>
                  </a:lnTo>
                  <a:lnTo>
                    <a:pt x="16" y="24"/>
                  </a:lnTo>
                  <a:lnTo>
                    <a:pt x="25" y="8"/>
                  </a:lnTo>
                  <a:lnTo>
                    <a:pt x="33" y="8"/>
                  </a:lnTo>
                  <a:lnTo>
                    <a:pt x="49" y="0"/>
                  </a:lnTo>
                  <a:lnTo>
                    <a:pt x="65" y="8"/>
                  </a:lnTo>
                  <a:lnTo>
                    <a:pt x="74" y="16"/>
                  </a:lnTo>
                  <a:lnTo>
                    <a:pt x="82" y="24"/>
                  </a:lnTo>
                  <a:lnTo>
                    <a:pt x="90" y="40"/>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89" name="Freeform 141">
              <a:extLst>
                <a:ext uri="{FF2B5EF4-FFF2-40B4-BE49-F238E27FC236}">
                  <a16:creationId xmlns:a16="http://schemas.microsoft.com/office/drawing/2014/main" id="{82C2BE22-C359-08D6-FA6B-DA0A84A59C4E}"/>
                </a:ext>
              </a:extLst>
            </p:cNvPr>
            <p:cNvSpPr>
              <a:spLocks/>
            </p:cNvSpPr>
            <p:nvPr/>
          </p:nvSpPr>
          <p:spPr bwMode="auto">
            <a:xfrm>
              <a:off x="2444" y="2421"/>
              <a:ext cx="49" cy="33"/>
            </a:xfrm>
            <a:custGeom>
              <a:avLst/>
              <a:gdLst>
                <a:gd name="T0" fmla="*/ 33 w 49"/>
                <a:gd name="T1" fmla="*/ 33 h 33"/>
                <a:gd name="T2" fmla="*/ 41 w 49"/>
                <a:gd name="T3" fmla="*/ 24 h 33"/>
                <a:gd name="T4" fmla="*/ 49 w 49"/>
                <a:gd name="T5" fmla="*/ 16 h 33"/>
                <a:gd name="T6" fmla="*/ 49 w 49"/>
                <a:gd name="T7" fmla="*/ 8 h 33"/>
                <a:gd name="T8" fmla="*/ 49 w 49"/>
                <a:gd name="T9" fmla="*/ 0 h 33"/>
                <a:gd name="T10" fmla="*/ 33 w 49"/>
                <a:gd name="T11" fmla="*/ 0 h 33"/>
                <a:gd name="T12" fmla="*/ 0 w 49"/>
                <a:gd name="T13" fmla="*/ 8 h 33"/>
                <a:gd name="T14" fmla="*/ 17 w 49"/>
                <a:gd name="T15" fmla="*/ 24 h 33"/>
                <a:gd name="T16" fmla="*/ 17 w 49"/>
                <a:gd name="T17" fmla="*/ 16 h 33"/>
                <a:gd name="T18" fmla="*/ 17 w 49"/>
                <a:gd name="T19" fmla="*/ 24 h 33"/>
                <a:gd name="T20" fmla="*/ 33 w 49"/>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33"/>
                <a:gd name="T35" fmla="*/ 49 w 49"/>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33">
                  <a:moveTo>
                    <a:pt x="33" y="33"/>
                  </a:moveTo>
                  <a:lnTo>
                    <a:pt x="41" y="24"/>
                  </a:lnTo>
                  <a:lnTo>
                    <a:pt x="49" y="16"/>
                  </a:lnTo>
                  <a:lnTo>
                    <a:pt x="49" y="8"/>
                  </a:lnTo>
                  <a:lnTo>
                    <a:pt x="49" y="0"/>
                  </a:lnTo>
                  <a:lnTo>
                    <a:pt x="33" y="0"/>
                  </a:lnTo>
                  <a:lnTo>
                    <a:pt x="0" y="8"/>
                  </a:lnTo>
                  <a:lnTo>
                    <a:pt x="17" y="24"/>
                  </a:lnTo>
                  <a:lnTo>
                    <a:pt x="17" y="16"/>
                  </a:lnTo>
                  <a:lnTo>
                    <a:pt x="17" y="24"/>
                  </a:lnTo>
                  <a:lnTo>
                    <a:pt x="33" y="33"/>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90" name="Freeform 142">
              <a:extLst>
                <a:ext uri="{FF2B5EF4-FFF2-40B4-BE49-F238E27FC236}">
                  <a16:creationId xmlns:a16="http://schemas.microsoft.com/office/drawing/2014/main" id="{56990C8D-F3B2-ED01-32D4-7A04F6386E42}"/>
                </a:ext>
              </a:extLst>
            </p:cNvPr>
            <p:cNvSpPr>
              <a:spLocks/>
            </p:cNvSpPr>
            <p:nvPr/>
          </p:nvSpPr>
          <p:spPr bwMode="auto">
            <a:xfrm>
              <a:off x="2444" y="2397"/>
              <a:ext cx="49" cy="15"/>
            </a:xfrm>
            <a:custGeom>
              <a:avLst/>
              <a:gdLst>
                <a:gd name="T0" fmla="*/ 0 w 49"/>
                <a:gd name="T1" fmla="*/ 16 h 16"/>
                <a:gd name="T2" fmla="*/ 0 w 49"/>
                <a:gd name="T3" fmla="*/ 0 h 16"/>
                <a:gd name="T4" fmla="*/ 25 w 49"/>
                <a:gd name="T5" fmla="*/ 8 h 16"/>
                <a:gd name="T6" fmla="*/ 25 w 49"/>
                <a:gd name="T7" fmla="*/ 0 h 16"/>
                <a:gd name="T8" fmla="*/ 49 w 49"/>
                <a:gd name="T9" fmla="*/ 8 h 16"/>
                <a:gd name="T10" fmla="*/ 49 w 49"/>
                <a:gd name="T11" fmla="*/ 16 h 16"/>
                <a:gd name="T12" fmla="*/ 33 w 49"/>
                <a:gd name="T13" fmla="*/ 8 h 16"/>
                <a:gd name="T14" fmla="*/ 25 w 49"/>
                <a:gd name="T15" fmla="*/ 16 h 16"/>
                <a:gd name="T16" fmla="*/ 0 w 49"/>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16"/>
                <a:gd name="T29" fmla="*/ 49 w 49"/>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16">
                  <a:moveTo>
                    <a:pt x="0" y="16"/>
                  </a:moveTo>
                  <a:lnTo>
                    <a:pt x="0" y="0"/>
                  </a:lnTo>
                  <a:lnTo>
                    <a:pt x="25" y="8"/>
                  </a:lnTo>
                  <a:lnTo>
                    <a:pt x="25" y="0"/>
                  </a:lnTo>
                  <a:lnTo>
                    <a:pt x="49" y="8"/>
                  </a:lnTo>
                  <a:lnTo>
                    <a:pt x="49" y="16"/>
                  </a:lnTo>
                  <a:lnTo>
                    <a:pt x="33" y="8"/>
                  </a:lnTo>
                  <a:lnTo>
                    <a:pt x="25" y="16"/>
                  </a:lnTo>
                  <a:lnTo>
                    <a:pt x="0" y="16"/>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91" name="Freeform 143">
              <a:extLst>
                <a:ext uri="{FF2B5EF4-FFF2-40B4-BE49-F238E27FC236}">
                  <a16:creationId xmlns:a16="http://schemas.microsoft.com/office/drawing/2014/main" id="{D850A56A-4633-04EE-44B2-A93617098731}"/>
                </a:ext>
              </a:extLst>
            </p:cNvPr>
            <p:cNvSpPr>
              <a:spLocks/>
            </p:cNvSpPr>
            <p:nvPr/>
          </p:nvSpPr>
          <p:spPr bwMode="auto">
            <a:xfrm>
              <a:off x="2461" y="2143"/>
              <a:ext cx="228" cy="236"/>
            </a:xfrm>
            <a:custGeom>
              <a:avLst/>
              <a:gdLst>
                <a:gd name="T0" fmla="*/ 0 w 228"/>
                <a:gd name="T1" fmla="*/ 204 h 236"/>
                <a:gd name="T2" fmla="*/ 8 w 228"/>
                <a:gd name="T3" fmla="*/ 204 h 236"/>
                <a:gd name="T4" fmla="*/ 24 w 228"/>
                <a:gd name="T5" fmla="*/ 196 h 236"/>
                <a:gd name="T6" fmla="*/ 40 w 228"/>
                <a:gd name="T7" fmla="*/ 204 h 236"/>
                <a:gd name="T8" fmla="*/ 49 w 228"/>
                <a:gd name="T9" fmla="*/ 212 h 236"/>
                <a:gd name="T10" fmla="*/ 57 w 228"/>
                <a:gd name="T11" fmla="*/ 220 h 236"/>
                <a:gd name="T12" fmla="*/ 65 w 228"/>
                <a:gd name="T13" fmla="*/ 236 h 236"/>
                <a:gd name="T14" fmla="*/ 81 w 228"/>
                <a:gd name="T15" fmla="*/ 236 h 236"/>
                <a:gd name="T16" fmla="*/ 81 w 228"/>
                <a:gd name="T17" fmla="*/ 220 h 236"/>
                <a:gd name="T18" fmla="*/ 89 w 228"/>
                <a:gd name="T19" fmla="*/ 220 h 236"/>
                <a:gd name="T20" fmla="*/ 89 w 228"/>
                <a:gd name="T21" fmla="*/ 228 h 236"/>
                <a:gd name="T22" fmla="*/ 97 w 228"/>
                <a:gd name="T23" fmla="*/ 228 h 236"/>
                <a:gd name="T24" fmla="*/ 106 w 228"/>
                <a:gd name="T25" fmla="*/ 220 h 236"/>
                <a:gd name="T26" fmla="*/ 114 w 228"/>
                <a:gd name="T27" fmla="*/ 220 h 236"/>
                <a:gd name="T28" fmla="*/ 122 w 228"/>
                <a:gd name="T29" fmla="*/ 212 h 236"/>
                <a:gd name="T30" fmla="*/ 130 w 228"/>
                <a:gd name="T31" fmla="*/ 212 h 236"/>
                <a:gd name="T32" fmla="*/ 203 w 228"/>
                <a:gd name="T33" fmla="*/ 220 h 236"/>
                <a:gd name="T34" fmla="*/ 220 w 228"/>
                <a:gd name="T35" fmla="*/ 204 h 236"/>
                <a:gd name="T36" fmla="*/ 212 w 228"/>
                <a:gd name="T37" fmla="*/ 187 h 236"/>
                <a:gd name="T38" fmla="*/ 212 w 228"/>
                <a:gd name="T39" fmla="*/ 49 h 236"/>
                <a:gd name="T40" fmla="*/ 228 w 228"/>
                <a:gd name="T41" fmla="*/ 49 h 236"/>
                <a:gd name="T42" fmla="*/ 163 w 228"/>
                <a:gd name="T43" fmla="*/ 0 h 236"/>
                <a:gd name="T44" fmla="*/ 163 w 228"/>
                <a:gd name="T45" fmla="*/ 16 h 236"/>
                <a:gd name="T46" fmla="*/ 114 w 228"/>
                <a:gd name="T47" fmla="*/ 16 h 236"/>
                <a:gd name="T48" fmla="*/ 97 w 228"/>
                <a:gd name="T49" fmla="*/ 65 h 236"/>
                <a:gd name="T50" fmla="*/ 81 w 228"/>
                <a:gd name="T51" fmla="*/ 65 h 236"/>
                <a:gd name="T52" fmla="*/ 73 w 228"/>
                <a:gd name="T53" fmla="*/ 73 h 236"/>
                <a:gd name="T54" fmla="*/ 73 w 228"/>
                <a:gd name="T55" fmla="*/ 106 h 236"/>
                <a:gd name="T56" fmla="*/ 8 w 228"/>
                <a:gd name="T57" fmla="*/ 98 h 236"/>
                <a:gd name="T58" fmla="*/ 0 w 228"/>
                <a:gd name="T59" fmla="*/ 106 h 236"/>
                <a:gd name="T60" fmla="*/ 8 w 228"/>
                <a:gd name="T61" fmla="*/ 122 h 236"/>
                <a:gd name="T62" fmla="*/ 0 w 228"/>
                <a:gd name="T63" fmla="*/ 139 h 236"/>
                <a:gd name="T64" fmla="*/ 8 w 228"/>
                <a:gd name="T65" fmla="*/ 147 h 236"/>
                <a:gd name="T66" fmla="*/ 8 w 228"/>
                <a:gd name="T67" fmla="*/ 163 h 236"/>
                <a:gd name="T68" fmla="*/ 0 w 228"/>
                <a:gd name="T69" fmla="*/ 187 h 236"/>
                <a:gd name="T70" fmla="*/ 0 w 228"/>
                <a:gd name="T71" fmla="*/ 204 h 2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8"/>
                <a:gd name="T109" fmla="*/ 0 h 236"/>
                <a:gd name="T110" fmla="*/ 228 w 228"/>
                <a:gd name="T111" fmla="*/ 236 h 2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8" h="236">
                  <a:moveTo>
                    <a:pt x="0" y="204"/>
                  </a:moveTo>
                  <a:lnTo>
                    <a:pt x="8" y="204"/>
                  </a:lnTo>
                  <a:lnTo>
                    <a:pt x="24" y="196"/>
                  </a:lnTo>
                  <a:lnTo>
                    <a:pt x="40" y="204"/>
                  </a:lnTo>
                  <a:lnTo>
                    <a:pt x="49" y="212"/>
                  </a:lnTo>
                  <a:lnTo>
                    <a:pt x="57" y="220"/>
                  </a:lnTo>
                  <a:lnTo>
                    <a:pt x="65" y="236"/>
                  </a:lnTo>
                  <a:lnTo>
                    <a:pt x="81" y="236"/>
                  </a:lnTo>
                  <a:lnTo>
                    <a:pt x="81" y="220"/>
                  </a:lnTo>
                  <a:lnTo>
                    <a:pt x="89" y="220"/>
                  </a:lnTo>
                  <a:lnTo>
                    <a:pt x="89" y="228"/>
                  </a:lnTo>
                  <a:lnTo>
                    <a:pt x="97" y="228"/>
                  </a:lnTo>
                  <a:lnTo>
                    <a:pt x="106" y="220"/>
                  </a:lnTo>
                  <a:lnTo>
                    <a:pt x="114" y="220"/>
                  </a:lnTo>
                  <a:lnTo>
                    <a:pt x="122" y="212"/>
                  </a:lnTo>
                  <a:lnTo>
                    <a:pt x="130" y="212"/>
                  </a:lnTo>
                  <a:lnTo>
                    <a:pt x="203" y="220"/>
                  </a:lnTo>
                  <a:lnTo>
                    <a:pt x="220" y="204"/>
                  </a:lnTo>
                  <a:lnTo>
                    <a:pt x="212" y="187"/>
                  </a:lnTo>
                  <a:lnTo>
                    <a:pt x="212" y="49"/>
                  </a:lnTo>
                  <a:lnTo>
                    <a:pt x="228" y="49"/>
                  </a:lnTo>
                  <a:lnTo>
                    <a:pt x="163" y="0"/>
                  </a:lnTo>
                  <a:lnTo>
                    <a:pt x="163" y="16"/>
                  </a:lnTo>
                  <a:lnTo>
                    <a:pt x="114" y="16"/>
                  </a:lnTo>
                  <a:lnTo>
                    <a:pt x="97" y="65"/>
                  </a:lnTo>
                  <a:lnTo>
                    <a:pt x="81" y="65"/>
                  </a:lnTo>
                  <a:lnTo>
                    <a:pt x="73" y="73"/>
                  </a:lnTo>
                  <a:lnTo>
                    <a:pt x="73" y="106"/>
                  </a:lnTo>
                  <a:lnTo>
                    <a:pt x="8" y="98"/>
                  </a:lnTo>
                  <a:lnTo>
                    <a:pt x="0" y="106"/>
                  </a:lnTo>
                  <a:lnTo>
                    <a:pt x="8" y="122"/>
                  </a:lnTo>
                  <a:lnTo>
                    <a:pt x="0" y="139"/>
                  </a:lnTo>
                  <a:lnTo>
                    <a:pt x="8" y="147"/>
                  </a:lnTo>
                  <a:lnTo>
                    <a:pt x="8" y="163"/>
                  </a:lnTo>
                  <a:lnTo>
                    <a:pt x="0" y="187"/>
                  </a:lnTo>
                  <a:lnTo>
                    <a:pt x="0" y="204"/>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92" name="Freeform 144">
              <a:extLst>
                <a:ext uri="{FF2B5EF4-FFF2-40B4-BE49-F238E27FC236}">
                  <a16:creationId xmlns:a16="http://schemas.microsoft.com/office/drawing/2014/main" id="{D4941A05-27E8-4FCF-69EE-9405316049E7}"/>
                </a:ext>
              </a:extLst>
            </p:cNvPr>
            <p:cNvSpPr>
              <a:spLocks/>
            </p:cNvSpPr>
            <p:nvPr/>
          </p:nvSpPr>
          <p:spPr bwMode="auto">
            <a:xfrm>
              <a:off x="2942" y="2030"/>
              <a:ext cx="300" cy="269"/>
            </a:xfrm>
            <a:custGeom>
              <a:avLst/>
              <a:gdLst>
                <a:gd name="T0" fmla="*/ 285 w 301"/>
                <a:gd name="T1" fmla="*/ 32 h 269"/>
                <a:gd name="T2" fmla="*/ 285 w 301"/>
                <a:gd name="T3" fmla="*/ 41 h 269"/>
                <a:gd name="T4" fmla="*/ 293 w 301"/>
                <a:gd name="T5" fmla="*/ 49 h 269"/>
                <a:gd name="T6" fmla="*/ 293 w 301"/>
                <a:gd name="T7" fmla="*/ 57 h 269"/>
                <a:gd name="T8" fmla="*/ 293 w 301"/>
                <a:gd name="T9" fmla="*/ 73 h 269"/>
                <a:gd name="T10" fmla="*/ 301 w 301"/>
                <a:gd name="T11" fmla="*/ 204 h 269"/>
                <a:gd name="T12" fmla="*/ 301 w 301"/>
                <a:gd name="T13" fmla="*/ 244 h 269"/>
                <a:gd name="T14" fmla="*/ 277 w 301"/>
                <a:gd name="T15" fmla="*/ 244 h 269"/>
                <a:gd name="T16" fmla="*/ 277 w 301"/>
                <a:gd name="T17" fmla="*/ 269 h 269"/>
                <a:gd name="T18" fmla="*/ 130 w 301"/>
                <a:gd name="T19" fmla="*/ 187 h 269"/>
                <a:gd name="T20" fmla="*/ 114 w 301"/>
                <a:gd name="T21" fmla="*/ 204 h 269"/>
                <a:gd name="T22" fmla="*/ 97 w 301"/>
                <a:gd name="T23" fmla="*/ 220 h 269"/>
                <a:gd name="T24" fmla="*/ 81 w 301"/>
                <a:gd name="T25" fmla="*/ 204 h 269"/>
                <a:gd name="T26" fmla="*/ 73 w 301"/>
                <a:gd name="T27" fmla="*/ 195 h 269"/>
                <a:gd name="T28" fmla="*/ 32 w 301"/>
                <a:gd name="T29" fmla="*/ 187 h 269"/>
                <a:gd name="T30" fmla="*/ 16 w 301"/>
                <a:gd name="T31" fmla="*/ 171 h 269"/>
                <a:gd name="T32" fmla="*/ 16 w 301"/>
                <a:gd name="T33" fmla="*/ 155 h 269"/>
                <a:gd name="T34" fmla="*/ 8 w 301"/>
                <a:gd name="T35" fmla="*/ 155 h 269"/>
                <a:gd name="T36" fmla="*/ 8 w 301"/>
                <a:gd name="T37" fmla="*/ 147 h 269"/>
                <a:gd name="T38" fmla="*/ 16 w 301"/>
                <a:gd name="T39" fmla="*/ 138 h 269"/>
                <a:gd name="T40" fmla="*/ 8 w 301"/>
                <a:gd name="T41" fmla="*/ 122 h 269"/>
                <a:gd name="T42" fmla="*/ 16 w 301"/>
                <a:gd name="T43" fmla="*/ 106 h 269"/>
                <a:gd name="T44" fmla="*/ 8 w 301"/>
                <a:gd name="T45" fmla="*/ 73 h 269"/>
                <a:gd name="T46" fmla="*/ 0 w 301"/>
                <a:gd name="T47" fmla="*/ 57 h 269"/>
                <a:gd name="T48" fmla="*/ 8 w 301"/>
                <a:gd name="T49" fmla="*/ 49 h 269"/>
                <a:gd name="T50" fmla="*/ 24 w 301"/>
                <a:gd name="T51" fmla="*/ 49 h 269"/>
                <a:gd name="T52" fmla="*/ 24 w 301"/>
                <a:gd name="T53" fmla="*/ 32 h 269"/>
                <a:gd name="T54" fmla="*/ 40 w 301"/>
                <a:gd name="T55" fmla="*/ 16 h 269"/>
                <a:gd name="T56" fmla="*/ 48 w 301"/>
                <a:gd name="T57" fmla="*/ 16 h 269"/>
                <a:gd name="T58" fmla="*/ 57 w 301"/>
                <a:gd name="T59" fmla="*/ 0 h 269"/>
                <a:gd name="T60" fmla="*/ 65 w 301"/>
                <a:gd name="T61" fmla="*/ 16 h 269"/>
                <a:gd name="T62" fmla="*/ 89 w 301"/>
                <a:gd name="T63" fmla="*/ 8 h 269"/>
                <a:gd name="T64" fmla="*/ 114 w 301"/>
                <a:gd name="T65" fmla="*/ 24 h 269"/>
                <a:gd name="T66" fmla="*/ 122 w 301"/>
                <a:gd name="T67" fmla="*/ 32 h 269"/>
                <a:gd name="T68" fmla="*/ 163 w 301"/>
                <a:gd name="T69" fmla="*/ 41 h 269"/>
                <a:gd name="T70" fmla="*/ 179 w 301"/>
                <a:gd name="T71" fmla="*/ 57 h 269"/>
                <a:gd name="T72" fmla="*/ 195 w 301"/>
                <a:gd name="T73" fmla="*/ 57 h 269"/>
                <a:gd name="T74" fmla="*/ 203 w 301"/>
                <a:gd name="T75" fmla="*/ 41 h 269"/>
                <a:gd name="T76" fmla="*/ 195 w 301"/>
                <a:gd name="T77" fmla="*/ 24 h 269"/>
                <a:gd name="T78" fmla="*/ 212 w 301"/>
                <a:gd name="T79" fmla="*/ 8 h 269"/>
                <a:gd name="T80" fmla="*/ 236 w 301"/>
                <a:gd name="T81" fmla="*/ 8 h 269"/>
                <a:gd name="T82" fmla="*/ 252 w 301"/>
                <a:gd name="T83" fmla="*/ 8 h 269"/>
                <a:gd name="T84" fmla="*/ 260 w 301"/>
                <a:gd name="T85" fmla="*/ 24 h 269"/>
                <a:gd name="T86" fmla="*/ 285 w 301"/>
                <a:gd name="T87" fmla="*/ 32 h 2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1"/>
                <a:gd name="T133" fmla="*/ 0 h 269"/>
                <a:gd name="T134" fmla="*/ 301 w 301"/>
                <a:gd name="T135" fmla="*/ 269 h 26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1" h="269">
                  <a:moveTo>
                    <a:pt x="285" y="32"/>
                  </a:moveTo>
                  <a:lnTo>
                    <a:pt x="285" y="41"/>
                  </a:lnTo>
                  <a:lnTo>
                    <a:pt x="293" y="49"/>
                  </a:lnTo>
                  <a:lnTo>
                    <a:pt x="293" y="57"/>
                  </a:lnTo>
                  <a:lnTo>
                    <a:pt x="293" y="73"/>
                  </a:lnTo>
                  <a:lnTo>
                    <a:pt x="301" y="204"/>
                  </a:lnTo>
                  <a:lnTo>
                    <a:pt x="301" y="244"/>
                  </a:lnTo>
                  <a:lnTo>
                    <a:pt x="277" y="244"/>
                  </a:lnTo>
                  <a:lnTo>
                    <a:pt x="277" y="269"/>
                  </a:lnTo>
                  <a:lnTo>
                    <a:pt x="130" y="187"/>
                  </a:lnTo>
                  <a:lnTo>
                    <a:pt x="114" y="204"/>
                  </a:lnTo>
                  <a:lnTo>
                    <a:pt x="97" y="220"/>
                  </a:lnTo>
                  <a:lnTo>
                    <a:pt x="81" y="204"/>
                  </a:lnTo>
                  <a:lnTo>
                    <a:pt x="73" y="195"/>
                  </a:lnTo>
                  <a:lnTo>
                    <a:pt x="32" y="187"/>
                  </a:lnTo>
                  <a:lnTo>
                    <a:pt x="16" y="171"/>
                  </a:lnTo>
                  <a:lnTo>
                    <a:pt x="16" y="155"/>
                  </a:lnTo>
                  <a:lnTo>
                    <a:pt x="8" y="155"/>
                  </a:lnTo>
                  <a:lnTo>
                    <a:pt x="8" y="147"/>
                  </a:lnTo>
                  <a:lnTo>
                    <a:pt x="16" y="138"/>
                  </a:lnTo>
                  <a:lnTo>
                    <a:pt x="8" y="122"/>
                  </a:lnTo>
                  <a:lnTo>
                    <a:pt x="16" y="106"/>
                  </a:lnTo>
                  <a:lnTo>
                    <a:pt x="8" y="73"/>
                  </a:lnTo>
                  <a:lnTo>
                    <a:pt x="0" y="57"/>
                  </a:lnTo>
                  <a:lnTo>
                    <a:pt x="8" y="49"/>
                  </a:lnTo>
                  <a:lnTo>
                    <a:pt x="24" y="49"/>
                  </a:lnTo>
                  <a:lnTo>
                    <a:pt x="24" y="32"/>
                  </a:lnTo>
                  <a:lnTo>
                    <a:pt x="40" y="16"/>
                  </a:lnTo>
                  <a:lnTo>
                    <a:pt x="48" y="16"/>
                  </a:lnTo>
                  <a:lnTo>
                    <a:pt x="57" y="0"/>
                  </a:lnTo>
                  <a:lnTo>
                    <a:pt x="65" y="16"/>
                  </a:lnTo>
                  <a:lnTo>
                    <a:pt x="89" y="8"/>
                  </a:lnTo>
                  <a:lnTo>
                    <a:pt x="114" y="24"/>
                  </a:lnTo>
                  <a:lnTo>
                    <a:pt x="122" y="32"/>
                  </a:lnTo>
                  <a:lnTo>
                    <a:pt x="163" y="41"/>
                  </a:lnTo>
                  <a:lnTo>
                    <a:pt x="179" y="57"/>
                  </a:lnTo>
                  <a:lnTo>
                    <a:pt x="195" y="57"/>
                  </a:lnTo>
                  <a:lnTo>
                    <a:pt x="203" y="41"/>
                  </a:lnTo>
                  <a:lnTo>
                    <a:pt x="195" y="24"/>
                  </a:lnTo>
                  <a:lnTo>
                    <a:pt x="212" y="8"/>
                  </a:lnTo>
                  <a:lnTo>
                    <a:pt x="236" y="8"/>
                  </a:lnTo>
                  <a:lnTo>
                    <a:pt x="252" y="8"/>
                  </a:lnTo>
                  <a:lnTo>
                    <a:pt x="260" y="24"/>
                  </a:lnTo>
                  <a:lnTo>
                    <a:pt x="285" y="32"/>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93" name="Freeform 145">
              <a:extLst>
                <a:ext uri="{FF2B5EF4-FFF2-40B4-BE49-F238E27FC236}">
                  <a16:creationId xmlns:a16="http://schemas.microsoft.com/office/drawing/2014/main" id="{E34589CB-27CE-B3C6-6562-CCF69FBE0D34}"/>
                </a:ext>
              </a:extLst>
            </p:cNvPr>
            <p:cNvSpPr>
              <a:spLocks/>
            </p:cNvSpPr>
            <p:nvPr/>
          </p:nvSpPr>
          <p:spPr bwMode="auto">
            <a:xfrm>
              <a:off x="3179" y="2217"/>
              <a:ext cx="318" cy="377"/>
            </a:xfrm>
            <a:custGeom>
              <a:avLst/>
              <a:gdLst>
                <a:gd name="T0" fmla="*/ 310 w 318"/>
                <a:gd name="T1" fmla="*/ 98 h 375"/>
                <a:gd name="T2" fmla="*/ 293 w 318"/>
                <a:gd name="T3" fmla="*/ 131 h 375"/>
                <a:gd name="T4" fmla="*/ 285 w 318"/>
                <a:gd name="T5" fmla="*/ 180 h 375"/>
                <a:gd name="T6" fmla="*/ 277 w 318"/>
                <a:gd name="T7" fmla="*/ 188 h 375"/>
                <a:gd name="T8" fmla="*/ 261 w 318"/>
                <a:gd name="T9" fmla="*/ 228 h 375"/>
                <a:gd name="T10" fmla="*/ 245 w 318"/>
                <a:gd name="T11" fmla="*/ 261 h 375"/>
                <a:gd name="T12" fmla="*/ 236 w 318"/>
                <a:gd name="T13" fmla="*/ 277 h 375"/>
                <a:gd name="T14" fmla="*/ 245 w 318"/>
                <a:gd name="T15" fmla="*/ 294 h 375"/>
                <a:gd name="T16" fmla="*/ 277 w 318"/>
                <a:gd name="T17" fmla="*/ 334 h 375"/>
                <a:gd name="T18" fmla="*/ 277 w 318"/>
                <a:gd name="T19" fmla="*/ 343 h 375"/>
                <a:gd name="T20" fmla="*/ 245 w 318"/>
                <a:gd name="T21" fmla="*/ 359 h 375"/>
                <a:gd name="T22" fmla="*/ 196 w 318"/>
                <a:gd name="T23" fmla="*/ 367 h 375"/>
                <a:gd name="T24" fmla="*/ 179 w 318"/>
                <a:gd name="T25" fmla="*/ 375 h 375"/>
                <a:gd name="T26" fmla="*/ 163 w 318"/>
                <a:gd name="T27" fmla="*/ 359 h 375"/>
                <a:gd name="T28" fmla="*/ 130 w 318"/>
                <a:gd name="T29" fmla="*/ 359 h 375"/>
                <a:gd name="T30" fmla="*/ 106 w 318"/>
                <a:gd name="T31" fmla="*/ 334 h 375"/>
                <a:gd name="T32" fmla="*/ 98 w 318"/>
                <a:gd name="T33" fmla="*/ 318 h 375"/>
                <a:gd name="T34" fmla="*/ 73 w 318"/>
                <a:gd name="T35" fmla="*/ 294 h 375"/>
                <a:gd name="T36" fmla="*/ 41 w 318"/>
                <a:gd name="T37" fmla="*/ 253 h 375"/>
                <a:gd name="T38" fmla="*/ 33 w 318"/>
                <a:gd name="T39" fmla="*/ 228 h 375"/>
                <a:gd name="T40" fmla="*/ 16 w 318"/>
                <a:gd name="T41" fmla="*/ 204 h 375"/>
                <a:gd name="T42" fmla="*/ 0 w 318"/>
                <a:gd name="T43" fmla="*/ 204 h 375"/>
                <a:gd name="T44" fmla="*/ 16 w 318"/>
                <a:gd name="T45" fmla="*/ 171 h 375"/>
                <a:gd name="T46" fmla="*/ 16 w 318"/>
                <a:gd name="T47" fmla="*/ 131 h 375"/>
                <a:gd name="T48" fmla="*/ 41 w 318"/>
                <a:gd name="T49" fmla="*/ 82 h 375"/>
                <a:gd name="T50" fmla="*/ 65 w 318"/>
                <a:gd name="T51" fmla="*/ 57 h 375"/>
                <a:gd name="T52" fmla="*/ 228 w 318"/>
                <a:gd name="T53" fmla="*/ 17 h 375"/>
                <a:gd name="T54" fmla="*/ 236 w 318"/>
                <a:gd name="T55" fmla="*/ 8 h 375"/>
                <a:gd name="T56" fmla="*/ 245 w 318"/>
                <a:gd name="T57" fmla="*/ 0 h 375"/>
                <a:gd name="T58" fmla="*/ 285 w 318"/>
                <a:gd name="T59" fmla="*/ 17 h 375"/>
                <a:gd name="T60" fmla="*/ 293 w 318"/>
                <a:gd name="T61" fmla="*/ 41 h 375"/>
                <a:gd name="T62" fmla="*/ 302 w 318"/>
                <a:gd name="T63" fmla="*/ 74 h 3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8"/>
                <a:gd name="T97" fmla="*/ 0 h 375"/>
                <a:gd name="T98" fmla="*/ 318 w 318"/>
                <a:gd name="T99" fmla="*/ 375 h 3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8" h="375">
                  <a:moveTo>
                    <a:pt x="318" y="90"/>
                  </a:moveTo>
                  <a:lnTo>
                    <a:pt x="310" y="98"/>
                  </a:lnTo>
                  <a:lnTo>
                    <a:pt x="302" y="106"/>
                  </a:lnTo>
                  <a:lnTo>
                    <a:pt x="293" y="131"/>
                  </a:lnTo>
                  <a:lnTo>
                    <a:pt x="285" y="155"/>
                  </a:lnTo>
                  <a:lnTo>
                    <a:pt x="285" y="180"/>
                  </a:lnTo>
                  <a:lnTo>
                    <a:pt x="285" y="188"/>
                  </a:lnTo>
                  <a:lnTo>
                    <a:pt x="277" y="188"/>
                  </a:lnTo>
                  <a:lnTo>
                    <a:pt x="269" y="204"/>
                  </a:lnTo>
                  <a:lnTo>
                    <a:pt x="261" y="228"/>
                  </a:lnTo>
                  <a:lnTo>
                    <a:pt x="253" y="237"/>
                  </a:lnTo>
                  <a:lnTo>
                    <a:pt x="245" y="261"/>
                  </a:lnTo>
                  <a:lnTo>
                    <a:pt x="253" y="269"/>
                  </a:lnTo>
                  <a:lnTo>
                    <a:pt x="236" y="277"/>
                  </a:lnTo>
                  <a:lnTo>
                    <a:pt x="228" y="286"/>
                  </a:lnTo>
                  <a:lnTo>
                    <a:pt x="245" y="294"/>
                  </a:lnTo>
                  <a:lnTo>
                    <a:pt x="269" y="334"/>
                  </a:lnTo>
                  <a:lnTo>
                    <a:pt x="277" y="334"/>
                  </a:lnTo>
                  <a:lnTo>
                    <a:pt x="285" y="343"/>
                  </a:lnTo>
                  <a:lnTo>
                    <a:pt x="277" y="343"/>
                  </a:lnTo>
                  <a:lnTo>
                    <a:pt x="269" y="343"/>
                  </a:lnTo>
                  <a:lnTo>
                    <a:pt x="245" y="359"/>
                  </a:lnTo>
                  <a:lnTo>
                    <a:pt x="220" y="367"/>
                  </a:lnTo>
                  <a:lnTo>
                    <a:pt x="196" y="367"/>
                  </a:lnTo>
                  <a:lnTo>
                    <a:pt x="196" y="375"/>
                  </a:lnTo>
                  <a:lnTo>
                    <a:pt x="179" y="375"/>
                  </a:lnTo>
                  <a:lnTo>
                    <a:pt x="163" y="367"/>
                  </a:lnTo>
                  <a:lnTo>
                    <a:pt x="163" y="359"/>
                  </a:lnTo>
                  <a:lnTo>
                    <a:pt x="147" y="367"/>
                  </a:lnTo>
                  <a:lnTo>
                    <a:pt x="130" y="359"/>
                  </a:lnTo>
                  <a:lnTo>
                    <a:pt x="122" y="343"/>
                  </a:lnTo>
                  <a:lnTo>
                    <a:pt x="106" y="334"/>
                  </a:lnTo>
                  <a:lnTo>
                    <a:pt x="98" y="326"/>
                  </a:lnTo>
                  <a:lnTo>
                    <a:pt x="98" y="318"/>
                  </a:lnTo>
                  <a:lnTo>
                    <a:pt x="73" y="302"/>
                  </a:lnTo>
                  <a:lnTo>
                    <a:pt x="73" y="294"/>
                  </a:lnTo>
                  <a:lnTo>
                    <a:pt x="41" y="277"/>
                  </a:lnTo>
                  <a:lnTo>
                    <a:pt x="41" y="253"/>
                  </a:lnTo>
                  <a:lnTo>
                    <a:pt x="33" y="245"/>
                  </a:lnTo>
                  <a:lnTo>
                    <a:pt x="33" y="228"/>
                  </a:lnTo>
                  <a:lnTo>
                    <a:pt x="16" y="220"/>
                  </a:lnTo>
                  <a:lnTo>
                    <a:pt x="16" y="204"/>
                  </a:lnTo>
                  <a:lnTo>
                    <a:pt x="8" y="204"/>
                  </a:lnTo>
                  <a:lnTo>
                    <a:pt x="0" y="204"/>
                  </a:lnTo>
                  <a:lnTo>
                    <a:pt x="0" y="180"/>
                  </a:lnTo>
                  <a:lnTo>
                    <a:pt x="16" y="171"/>
                  </a:lnTo>
                  <a:lnTo>
                    <a:pt x="8" y="155"/>
                  </a:lnTo>
                  <a:lnTo>
                    <a:pt x="16" y="131"/>
                  </a:lnTo>
                  <a:lnTo>
                    <a:pt x="41" y="131"/>
                  </a:lnTo>
                  <a:lnTo>
                    <a:pt x="41" y="82"/>
                  </a:lnTo>
                  <a:lnTo>
                    <a:pt x="41" y="57"/>
                  </a:lnTo>
                  <a:lnTo>
                    <a:pt x="65" y="57"/>
                  </a:lnTo>
                  <a:lnTo>
                    <a:pt x="65" y="17"/>
                  </a:lnTo>
                  <a:lnTo>
                    <a:pt x="228" y="17"/>
                  </a:lnTo>
                  <a:lnTo>
                    <a:pt x="236" y="17"/>
                  </a:lnTo>
                  <a:lnTo>
                    <a:pt x="236" y="8"/>
                  </a:lnTo>
                  <a:lnTo>
                    <a:pt x="245" y="8"/>
                  </a:lnTo>
                  <a:lnTo>
                    <a:pt x="245" y="0"/>
                  </a:lnTo>
                  <a:lnTo>
                    <a:pt x="261" y="0"/>
                  </a:lnTo>
                  <a:lnTo>
                    <a:pt x="285" y="17"/>
                  </a:lnTo>
                  <a:lnTo>
                    <a:pt x="285" y="33"/>
                  </a:lnTo>
                  <a:lnTo>
                    <a:pt x="293" y="41"/>
                  </a:lnTo>
                  <a:lnTo>
                    <a:pt x="293" y="57"/>
                  </a:lnTo>
                  <a:lnTo>
                    <a:pt x="302" y="74"/>
                  </a:lnTo>
                  <a:lnTo>
                    <a:pt x="318" y="90"/>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94" name="Freeform 146">
              <a:extLst>
                <a:ext uri="{FF2B5EF4-FFF2-40B4-BE49-F238E27FC236}">
                  <a16:creationId xmlns:a16="http://schemas.microsoft.com/office/drawing/2014/main" id="{E19E1B49-77C8-0C81-605F-14CB637C1A0F}"/>
                </a:ext>
              </a:extLst>
            </p:cNvPr>
            <p:cNvSpPr>
              <a:spLocks/>
            </p:cNvSpPr>
            <p:nvPr/>
          </p:nvSpPr>
          <p:spPr bwMode="auto">
            <a:xfrm>
              <a:off x="3423" y="2560"/>
              <a:ext cx="164" cy="178"/>
            </a:xfrm>
            <a:custGeom>
              <a:avLst/>
              <a:gdLst>
                <a:gd name="T0" fmla="*/ 114 w 163"/>
                <a:gd name="T1" fmla="*/ 179 h 179"/>
                <a:gd name="T2" fmla="*/ 81 w 163"/>
                <a:gd name="T3" fmla="*/ 163 h 179"/>
                <a:gd name="T4" fmla="*/ 81 w 163"/>
                <a:gd name="T5" fmla="*/ 154 h 179"/>
                <a:gd name="T6" fmla="*/ 16 w 163"/>
                <a:gd name="T7" fmla="*/ 114 h 179"/>
                <a:gd name="T8" fmla="*/ 0 w 163"/>
                <a:gd name="T9" fmla="*/ 114 h 179"/>
                <a:gd name="T10" fmla="*/ 0 w 163"/>
                <a:gd name="T11" fmla="*/ 97 h 179"/>
                <a:gd name="T12" fmla="*/ 16 w 163"/>
                <a:gd name="T13" fmla="*/ 89 h 179"/>
                <a:gd name="T14" fmla="*/ 16 w 163"/>
                <a:gd name="T15" fmla="*/ 73 h 179"/>
                <a:gd name="T16" fmla="*/ 24 w 163"/>
                <a:gd name="T17" fmla="*/ 65 h 179"/>
                <a:gd name="T18" fmla="*/ 24 w 163"/>
                <a:gd name="T19" fmla="*/ 40 h 179"/>
                <a:gd name="T20" fmla="*/ 24 w 163"/>
                <a:gd name="T21" fmla="*/ 32 h 179"/>
                <a:gd name="T22" fmla="*/ 0 w 163"/>
                <a:gd name="T23" fmla="*/ 16 h 179"/>
                <a:gd name="T24" fmla="*/ 24 w 163"/>
                <a:gd name="T25" fmla="*/ 0 h 179"/>
                <a:gd name="T26" fmla="*/ 32 w 163"/>
                <a:gd name="T27" fmla="*/ 0 h 179"/>
                <a:gd name="T28" fmla="*/ 40 w 163"/>
                <a:gd name="T29" fmla="*/ 0 h 179"/>
                <a:gd name="T30" fmla="*/ 89 w 163"/>
                <a:gd name="T31" fmla="*/ 16 h 179"/>
                <a:gd name="T32" fmla="*/ 89 w 163"/>
                <a:gd name="T33" fmla="*/ 24 h 179"/>
                <a:gd name="T34" fmla="*/ 114 w 163"/>
                <a:gd name="T35" fmla="*/ 24 h 179"/>
                <a:gd name="T36" fmla="*/ 122 w 163"/>
                <a:gd name="T37" fmla="*/ 16 h 179"/>
                <a:gd name="T38" fmla="*/ 154 w 163"/>
                <a:gd name="T39" fmla="*/ 16 h 179"/>
                <a:gd name="T40" fmla="*/ 138 w 163"/>
                <a:gd name="T41" fmla="*/ 40 h 179"/>
                <a:gd name="T42" fmla="*/ 146 w 163"/>
                <a:gd name="T43" fmla="*/ 106 h 179"/>
                <a:gd name="T44" fmla="*/ 163 w 163"/>
                <a:gd name="T45" fmla="*/ 122 h 179"/>
                <a:gd name="T46" fmla="*/ 138 w 163"/>
                <a:gd name="T47" fmla="*/ 138 h 179"/>
                <a:gd name="T48" fmla="*/ 130 w 163"/>
                <a:gd name="T49" fmla="*/ 138 h 179"/>
                <a:gd name="T50" fmla="*/ 130 w 163"/>
                <a:gd name="T51" fmla="*/ 163 h 179"/>
                <a:gd name="T52" fmla="*/ 114 w 163"/>
                <a:gd name="T53" fmla="*/ 179 h 1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3"/>
                <a:gd name="T82" fmla="*/ 0 h 179"/>
                <a:gd name="T83" fmla="*/ 163 w 163"/>
                <a:gd name="T84" fmla="*/ 179 h 1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3" h="179">
                  <a:moveTo>
                    <a:pt x="114" y="179"/>
                  </a:moveTo>
                  <a:lnTo>
                    <a:pt x="81" y="163"/>
                  </a:lnTo>
                  <a:lnTo>
                    <a:pt x="81" y="154"/>
                  </a:lnTo>
                  <a:lnTo>
                    <a:pt x="16" y="114"/>
                  </a:lnTo>
                  <a:lnTo>
                    <a:pt x="0" y="114"/>
                  </a:lnTo>
                  <a:lnTo>
                    <a:pt x="0" y="97"/>
                  </a:lnTo>
                  <a:lnTo>
                    <a:pt x="16" y="89"/>
                  </a:lnTo>
                  <a:lnTo>
                    <a:pt x="16" y="73"/>
                  </a:lnTo>
                  <a:lnTo>
                    <a:pt x="24" y="65"/>
                  </a:lnTo>
                  <a:lnTo>
                    <a:pt x="24" y="40"/>
                  </a:lnTo>
                  <a:lnTo>
                    <a:pt x="24" y="32"/>
                  </a:lnTo>
                  <a:lnTo>
                    <a:pt x="0" y="16"/>
                  </a:lnTo>
                  <a:lnTo>
                    <a:pt x="24" y="0"/>
                  </a:lnTo>
                  <a:lnTo>
                    <a:pt x="32" y="0"/>
                  </a:lnTo>
                  <a:lnTo>
                    <a:pt x="40" y="0"/>
                  </a:lnTo>
                  <a:lnTo>
                    <a:pt x="89" y="16"/>
                  </a:lnTo>
                  <a:lnTo>
                    <a:pt x="89" y="24"/>
                  </a:lnTo>
                  <a:lnTo>
                    <a:pt x="114" y="24"/>
                  </a:lnTo>
                  <a:lnTo>
                    <a:pt x="122" y="16"/>
                  </a:lnTo>
                  <a:lnTo>
                    <a:pt x="154" y="16"/>
                  </a:lnTo>
                  <a:lnTo>
                    <a:pt x="138" y="40"/>
                  </a:lnTo>
                  <a:lnTo>
                    <a:pt x="146" y="106"/>
                  </a:lnTo>
                  <a:lnTo>
                    <a:pt x="163" y="122"/>
                  </a:lnTo>
                  <a:lnTo>
                    <a:pt x="138" y="138"/>
                  </a:lnTo>
                  <a:lnTo>
                    <a:pt x="130" y="138"/>
                  </a:lnTo>
                  <a:lnTo>
                    <a:pt x="130" y="163"/>
                  </a:lnTo>
                  <a:lnTo>
                    <a:pt x="114" y="179"/>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95" name="Freeform 147">
              <a:extLst>
                <a:ext uri="{FF2B5EF4-FFF2-40B4-BE49-F238E27FC236}">
                  <a16:creationId xmlns:a16="http://schemas.microsoft.com/office/drawing/2014/main" id="{B5826BD7-8244-E77A-4105-31E6E74980E0}"/>
                </a:ext>
              </a:extLst>
            </p:cNvPr>
            <p:cNvSpPr>
              <a:spLocks/>
            </p:cNvSpPr>
            <p:nvPr/>
          </p:nvSpPr>
          <p:spPr bwMode="auto">
            <a:xfrm>
              <a:off x="3341" y="2576"/>
              <a:ext cx="106" cy="106"/>
            </a:xfrm>
            <a:custGeom>
              <a:avLst/>
              <a:gdLst>
                <a:gd name="T0" fmla="*/ 8 w 106"/>
                <a:gd name="T1" fmla="*/ 106 h 106"/>
                <a:gd name="T2" fmla="*/ 24 w 106"/>
                <a:gd name="T3" fmla="*/ 98 h 106"/>
                <a:gd name="T4" fmla="*/ 82 w 106"/>
                <a:gd name="T5" fmla="*/ 98 h 106"/>
                <a:gd name="T6" fmla="*/ 82 w 106"/>
                <a:gd name="T7" fmla="*/ 81 h 106"/>
                <a:gd name="T8" fmla="*/ 98 w 106"/>
                <a:gd name="T9" fmla="*/ 73 h 106"/>
                <a:gd name="T10" fmla="*/ 98 w 106"/>
                <a:gd name="T11" fmla="*/ 57 h 106"/>
                <a:gd name="T12" fmla="*/ 106 w 106"/>
                <a:gd name="T13" fmla="*/ 49 h 106"/>
                <a:gd name="T14" fmla="*/ 106 w 106"/>
                <a:gd name="T15" fmla="*/ 24 h 106"/>
                <a:gd name="T16" fmla="*/ 106 w 106"/>
                <a:gd name="T17" fmla="*/ 16 h 106"/>
                <a:gd name="T18" fmla="*/ 82 w 106"/>
                <a:gd name="T19" fmla="*/ 0 h 106"/>
                <a:gd name="T20" fmla="*/ 57 w 106"/>
                <a:gd name="T21" fmla="*/ 8 h 106"/>
                <a:gd name="T22" fmla="*/ 33 w 106"/>
                <a:gd name="T23" fmla="*/ 8 h 106"/>
                <a:gd name="T24" fmla="*/ 33 w 106"/>
                <a:gd name="T25" fmla="*/ 16 h 106"/>
                <a:gd name="T26" fmla="*/ 33 w 106"/>
                <a:gd name="T27" fmla="*/ 32 h 106"/>
                <a:gd name="T28" fmla="*/ 33 w 106"/>
                <a:gd name="T29" fmla="*/ 41 h 106"/>
                <a:gd name="T30" fmla="*/ 8 w 106"/>
                <a:gd name="T31" fmla="*/ 73 h 106"/>
                <a:gd name="T32" fmla="*/ 0 w 106"/>
                <a:gd name="T33" fmla="*/ 106 h 106"/>
                <a:gd name="T34" fmla="*/ 8 w 106"/>
                <a:gd name="T35" fmla="*/ 106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06"/>
                <a:gd name="T56" fmla="*/ 106 w 106"/>
                <a:gd name="T57" fmla="*/ 106 h 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06">
                  <a:moveTo>
                    <a:pt x="8" y="106"/>
                  </a:moveTo>
                  <a:lnTo>
                    <a:pt x="24" y="98"/>
                  </a:lnTo>
                  <a:lnTo>
                    <a:pt x="82" y="98"/>
                  </a:lnTo>
                  <a:lnTo>
                    <a:pt x="82" y="81"/>
                  </a:lnTo>
                  <a:lnTo>
                    <a:pt x="98" y="73"/>
                  </a:lnTo>
                  <a:lnTo>
                    <a:pt x="98" y="57"/>
                  </a:lnTo>
                  <a:lnTo>
                    <a:pt x="106" y="49"/>
                  </a:lnTo>
                  <a:lnTo>
                    <a:pt x="106" y="24"/>
                  </a:lnTo>
                  <a:lnTo>
                    <a:pt x="106" y="16"/>
                  </a:lnTo>
                  <a:lnTo>
                    <a:pt x="82" y="0"/>
                  </a:lnTo>
                  <a:lnTo>
                    <a:pt x="57" y="8"/>
                  </a:lnTo>
                  <a:lnTo>
                    <a:pt x="33" y="8"/>
                  </a:lnTo>
                  <a:lnTo>
                    <a:pt x="33" y="16"/>
                  </a:lnTo>
                  <a:lnTo>
                    <a:pt x="33" y="32"/>
                  </a:lnTo>
                  <a:lnTo>
                    <a:pt x="33" y="41"/>
                  </a:lnTo>
                  <a:lnTo>
                    <a:pt x="8" y="73"/>
                  </a:lnTo>
                  <a:lnTo>
                    <a:pt x="0" y="106"/>
                  </a:lnTo>
                  <a:lnTo>
                    <a:pt x="8" y="106"/>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96" name="Freeform 148">
              <a:extLst>
                <a:ext uri="{FF2B5EF4-FFF2-40B4-BE49-F238E27FC236}">
                  <a16:creationId xmlns:a16="http://schemas.microsoft.com/office/drawing/2014/main" id="{39644362-C6A5-F428-C3C2-B635DAC11B16}"/>
                </a:ext>
              </a:extLst>
            </p:cNvPr>
            <p:cNvSpPr>
              <a:spLocks/>
            </p:cNvSpPr>
            <p:nvPr/>
          </p:nvSpPr>
          <p:spPr bwMode="auto">
            <a:xfrm>
              <a:off x="3333" y="2674"/>
              <a:ext cx="32" cy="32"/>
            </a:xfrm>
            <a:custGeom>
              <a:avLst/>
              <a:gdLst>
                <a:gd name="T0" fmla="*/ 24 w 32"/>
                <a:gd name="T1" fmla="*/ 16 h 32"/>
                <a:gd name="T2" fmla="*/ 8 w 32"/>
                <a:gd name="T3" fmla="*/ 32 h 32"/>
                <a:gd name="T4" fmla="*/ 0 w 32"/>
                <a:gd name="T5" fmla="*/ 24 h 32"/>
                <a:gd name="T6" fmla="*/ 8 w 32"/>
                <a:gd name="T7" fmla="*/ 8 h 32"/>
                <a:gd name="T8" fmla="*/ 16 w 32"/>
                <a:gd name="T9" fmla="*/ 8 h 32"/>
                <a:gd name="T10" fmla="*/ 32 w 32"/>
                <a:gd name="T11" fmla="*/ 0 h 32"/>
                <a:gd name="T12" fmla="*/ 24 w 32"/>
                <a:gd name="T13" fmla="*/ 8 h 32"/>
                <a:gd name="T14" fmla="*/ 24 w 32"/>
                <a:gd name="T15" fmla="*/ 16 h 32"/>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32"/>
                <a:gd name="T26" fmla="*/ 32 w 32"/>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32">
                  <a:moveTo>
                    <a:pt x="24" y="16"/>
                  </a:moveTo>
                  <a:lnTo>
                    <a:pt x="8" y="32"/>
                  </a:lnTo>
                  <a:lnTo>
                    <a:pt x="0" y="24"/>
                  </a:lnTo>
                  <a:lnTo>
                    <a:pt x="8" y="8"/>
                  </a:lnTo>
                  <a:lnTo>
                    <a:pt x="16" y="8"/>
                  </a:lnTo>
                  <a:lnTo>
                    <a:pt x="32" y="0"/>
                  </a:lnTo>
                  <a:lnTo>
                    <a:pt x="24" y="8"/>
                  </a:lnTo>
                  <a:lnTo>
                    <a:pt x="24" y="16"/>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97" name="Freeform 149">
              <a:extLst>
                <a:ext uri="{FF2B5EF4-FFF2-40B4-BE49-F238E27FC236}">
                  <a16:creationId xmlns:a16="http://schemas.microsoft.com/office/drawing/2014/main" id="{F2D186A1-B198-885E-F54D-5A71D66F048A}"/>
                </a:ext>
              </a:extLst>
            </p:cNvPr>
            <p:cNvSpPr>
              <a:spLocks/>
            </p:cNvSpPr>
            <p:nvPr/>
          </p:nvSpPr>
          <p:spPr bwMode="auto">
            <a:xfrm>
              <a:off x="3333" y="2682"/>
              <a:ext cx="32" cy="65"/>
            </a:xfrm>
            <a:custGeom>
              <a:avLst/>
              <a:gdLst>
                <a:gd name="T0" fmla="*/ 24 w 32"/>
                <a:gd name="T1" fmla="*/ 8 h 65"/>
                <a:gd name="T2" fmla="*/ 8 w 32"/>
                <a:gd name="T3" fmla="*/ 24 h 65"/>
                <a:gd name="T4" fmla="*/ 0 w 32"/>
                <a:gd name="T5" fmla="*/ 16 h 65"/>
                <a:gd name="T6" fmla="*/ 8 w 32"/>
                <a:gd name="T7" fmla="*/ 32 h 65"/>
                <a:gd name="T8" fmla="*/ 8 w 32"/>
                <a:gd name="T9" fmla="*/ 65 h 65"/>
                <a:gd name="T10" fmla="*/ 24 w 32"/>
                <a:gd name="T11" fmla="*/ 57 h 65"/>
                <a:gd name="T12" fmla="*/ 24 w 32"/>
                <a:gd name="T13" fmla="*/ 49 h 65"/>
                <a:gd name="T14" fmla="*/ 32 w 32"/>
                <a:gd name="T15" fmla="*/ 41 h 65"/>
                <a:gd name="T16" fmla="*/ 32 w 32"/>
                <a:gd name="T17" fmla="*/ 32 h 65"/>
                <a:gd name="T18" fmla="*/ 32 w 32"/>
                <a:gd name="T19" fmla="*/ 16 h 65"/>
                <a:gd name="T20" fmla="*/ 24 w 32"/>
                <a:gd name="T21" fmla="*/ 0 h 65"/>
                <a:gd name="T22" fmla="*/ 24 w 32"/>
                <a:gd name="T23" fmla="*/ 8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65"/>
                <a:gd name="T38" fmla="*/ 32 w 32"/>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65">
                  <a:moveTo>
                    <a:pt x="24" y="8"/>
                  </a:moveTo>
                  <a:lnTo>
                    <a:pt x="8" y="24"/>
                  </a:lnTo>
                  <a:lnTo>
                    <a:pt x="0" y="16"/>
                  </a:lnTo>
                  <a:lnTo>
                    <a:pt x="8" y="32"/>
                  </a:lnTo>
                  <a:lnTo>
                    <a:pt x="8" y="65"/>
                  </a:lnTo>
                  <a:lnTo>
                    <a:pt x="24" y="57"/>
                  </a:lnTo>
                  <a:lnTo>
                    <a:pt x="24" y="49"/>
                  </a:lnTo>
                  <a:lnTo>
                    <a:pt x="32" y="41"/>
                  </a:lnTo>
                  <a:lnTo>
                    <a:pt x="32" y="32"/>
                  </a:lnTo>
                  <a:lnTo>
                    <a:pt x="32" y="16"/>
                  </a:lnTo>
                  <a:lnTo>
                    <a:pt x="24" y="0"/>
                  </a:lnTo>
                  <a:lnTo>
                    <a:pt x="24" y="8"/>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98" name="Freeform 150">
              <a:extLst>
                <a:ext uri="{FF2B5EF4-FFF2-40B4-BE49-F238E27FC236}">
                  <a16:creationId xmlns:a16="http://schemas.microsoft.com/office/drawing/2014/main" id="{28B51866-539C-C981-1C7B-D067CA99261E}"/>
                </a:ext>
              </a:extLst>
            </p:cNvPr>
            <p:cNvSpPr>
              <a:spLocks/>
            </p:cNvSpPr>
            <p:nvPr/>
          </p:nvSpPr>
          <p:spPr bwMode="auto">
            <a:xfrm>
              <a:off x="2999" y="2772"/>
              <a:ext cx="243" cy="228"/>
            </a:xfrm>
            <a:custGeom>
              <a:avLst/>
              <a:gdLst>
                <a:gd name="T0" fmla="*/ 236 w 244"/>
                <a:gd name="T1" fmla="*/ 139 h 229"/>
                <a:gd name="T2" fmla="*/ 244 w 244"/>
                <a:gd name="T3" fmla="*/ 90 h 229"/>
                <a:gd name="T4" fmla="*/ 212 w 244"/>
                <a:gd name="T5" fmla="*/ 98 h 229"/>
                <a:gd name="T6" fmla="*/ 203 w 244"/>
                <a:gd name="T7" fmla="*/ 90 h 229"/>
                <a:gd name="T8" fmla="*/ 203 w 244"/>
                <a:gd name="T9" fmla="*/ 82 h 229"/>
                <a:gd name="T10" fmla="*/ 187 w 244"/>
                <a:gd name="T11" fmla="*/ 74 h 229"/>
                <a:gd name="T12" fmla="*/ 187 w 244"/>
                <a:gd name="T13" fmla="*/ 33 h 229"/>
                <a:gd name="T14" fmla="*/ 179 w 244"/>
                <a:gd name="T15" fmla="*/ 25 h 229"/>
                <a:gd name="T16" fmla="*/ 171 w 244"/>
                <a:gd name="T17" fmla="*/ 25 h 229"/>
                <a:gd name="T18" fmla="*/ 171 w 244"/>
                <a:gd name="T19" fmla="*/ 17 h 229"/>
                <a:gd name="T20" fmla="*/ 155 w 244"/>
                <a:gd name="T21" fmla="*/ 17 h 229"/>
                <a:gd name="T22" fmla="*/ 146 w 244"/>
                <a:gd name="T23" fmla="*/ 41 h 229"/>
                <a:gd name="T24" fmla="*/ 122 w 244"/>
                <a:gd name="T25" fmla="*/ 41 h 229"/>
                <a:gd name="T26" fmla="*/ 114 w 244"/>
                <a:gd name="T27" fmla="*/ 41 h 229"/>
                <a:gd name="T28" fmla="*/ 97 w 244"/>
                <a:gd name="T29" fmla="*/ 33 h 229"/>
                <a:gd name="T30" fmla="*/ 97 w 244"/>
                <a:gd name="T31" fmla="*/ 0 h 229"/>
                <a:gd name="T32" fmla="*/ 8 w 244"/>
                <a:gd name="T33" fmla="*/ 9 h 229"/>
                <a:gd name="T34" fmla="*/ 24 w 244"/>
                <a:gd name="T35" fmla="*/ 58 h 229"/>
                <a:gd name="T36" fmla="*/ 24 w 244"/>
                <a:gd name="T37" fmla="*/ 66 h 229"/>
                <a:gd name="T38" fmla="*/ 32 w 244"/>
                <a:gd name="T39" fmla="*/ 98 h 229"/>
                <a:gd name="T40" fmla="*/ 40 w 244"/>
                <a:gd name="T41" fmla="*/ 98 h 229"/>
                <a:gd name="T42" fmla="*/ 32 w 244"/>
                <a:gd name="T43" fmla="*/ 131 h 229"/>
                <a:gd name="T44" fmla="*/ 16 w 244"/>
                <a:gd name="T45" fmla="*/ 139 h 229"/>
                <a:gd name="T46" fmla="*/ 8 w 244"/>
                <a:gd name="T47" fmla="*/ 188 h 229"/>
                <a:gd name="T48" fmla="*/ 0 w 244"/>
                <a:gd name="T49" fmla="*/ 221 h 229"/>
                <a:gd name="T50" fmla="*/ 32 w 244"/>
                <a:gd name="T51" fmla="*/ 212 h 229"/>
                <a:gd name="T52" fmla="*/ 40 w 244"/>
                <a:gd name="T53" fmla="*/ 221 h 229"/>
                <a:gd name="T54" fmla="*/ 57 w 244"/>
                <a:gd name="T55" fmla="*/ 221 h 229"/>
                <a:gd name="T56" fmla="*/ 130 w 244"/>
                <a:gd name="T57" fmla="*/ 221 h 229"/>
                <a:gd name="T58" fmla="*/ 146 w 244"/>
                <a:gd name="T59" fmla="*/ 229 h 229"/>
                <a:gd name="T60" fmla="*/ 163 w 244"/>
                <a:gd name="T61" fmla="*/ 229 h 229"/>
                <a:gd name="T62" fmla="*/ 195 w 244"/>
                <a:gd name="T63" fmla="*/ 229 h 229"/>
                <a:gd name="T64" fmla="*/ 220 w 244"/>
                <a:gd name="T65" fmla="*/ 221 h 229"/>
                <a:gd name="T66" fmla="*/ 195 w 244"/>
                <a:gd name="T67" fmla="*/ 204 h 229"/>
                <a:gd name="T68" fmla="*/ 195 w 244"/>
                <a:gd name="T69" fmla="*/ 139 h 229"/>
                <a:gd name="T70" fmla="*/ 236 w 244"/>
                <a:gd name="T71" fmla="*/ 139 h 2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4"/>
                <a:gd name="T109" fmla="*/ 0 h 229"/>
                <a:gd name="T110" fmla="*/ 244 w 244"/>
                <a:gd name="T111" fmla="*/ 229 h 2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4" h="229">
                  <a:moveTo>
                    <a:pt x="236" y="139"/>
                  </a:moveTo>
                  <a:lnTo>
                    <a:pt x="244" y="90"/>
                  </a:lnTo>
                  <a:lnTo>
                    <a:pt x="212" y="98"/>
                  </a:lnTo>
                  <a:lnTo>
                    <a:pt x="203" y="90"/>
                  </a:lnTo>
                  <a:lnTo>
                    <a:pt x="203" y="82"/>
                  </a:lnTo>
                  <a:lnTo>
                    <a:pt x="187" y="74"/>
                  </a:lnTo>
                  <a:lnTo>
                    <a:pt x="187" y="33"/>
                  </a:lnTo>
                  <a:lnTo>
                    <a:pt x="179" y="25"/>
                  </a:lnTo>
                  <a:lnTo>
                    <a:pt x="171" y="25"/>
                  </a:lnTo>
                  <a:lnTo>
                    <a:pt x="171" y="17"/>
                  </a:lnTo>
                  <a:lnTo>
                    <a:pt x="155" y="17"/>
                  </a:lnTo>
                  <a:lnTo>
                    <a:pt x="146" y="41"/>
                  </a:lnTo>
                  <a:lnTo>
                    <a:pt x="122" y="41"/>
                  </a:lnTo>
                  <a:lnTo>
                    <a:pt x="114" y="41"/>
                  </a:lnTo>
                  <a:lnTo>
                    <a:pt x="97" y="33"/>
                  </a:lnTo>
                  <a:lnTo>
                    <a:pt x="97" y="0"/>
                  </a:lnTo>
                  <a:lnTo>
                    <a:pt x="8" y="9"/>
                  </a:lnTo>
                  <a:lnTo>
                    <a:pt x="24" y="58"/>
                  </a:lnTo>
                  <a:lnTo>
                    <a:pt x="24" y="66"/>
                  </a:lnTo>
                  <a:lnTo>
                    <a:pt x="32" y="98"/>
                  </a:lnTo>
                  <a:lnTo>
                    <a:pt x="40" y="98"/>
                  </a:lnTo>
                  <a:lnTo>
                    <a:pt x="32" y="131"/>
                  </a:lnTo>
                  <a:lnTo>
                    <a:pt x="16" y="139"/>
                  </a:lnTo>
                  <a:lnTo>
                    <a:pt x="8" y="188"/>
                  </a:lnTo>
                  <a:lnTo>
                    <a:pt x="0" y="221"/>
                  </a:lnTo>
                  <a:lnTo>
                    <a:pt x="32" y="212"/>
                  </a:lnTo>
                  <a:lnTo>
                    <a:pt x="40" y="221"/>
                  </a:lnTo>
                  <a:lnTo>
                    <a:pt x="57" y="221"/>
                  </a:lnTo>
                  <a:lnTo>
                    <a:pt x="130" y="221"/>
                  </a:lnTo>
                  <a:lnTo>
                    <a:pt x="146" y="229"/>
                  </a:lnTo>
                  <a:lnTo>
                    <a:pt x="163" y="229"/>
                  </a:lnTo>
                  <a:lnTo>
                    <a:pt x="195" y="229"/>
                  </a:lnTo>
                  <a:lnTo>
                    <a:pt x="220" y="221"/>
                  </a:lnTo>
                  <a:lnTo>
                    <a:pt x="195" y="204"/>
                  </a:lnTo>
                  <a:lnTo>
                    <a:pt x="195" y="139"/>
                  </a:lnTo>
                  <a:lnTo>
                    <a:pt x="236" y="139"/>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899" name="Freeform 151">
              <a:extLst>
                <a:ext uri="{FF2B5EF4-FFF2-40B4-BE49-F238E27FC236}">
                  <a16:creationId xmlns:a16="http://schemas.microsoft.com/office/drawing/2014/main" id="{B82331CD-8843-3133-C998-DCF750C4EA87}"/>
                </a:ext>
              </a:extLst>
            </p:cNvPr>
            <p:cNvSpPr>
              <a:spLocks/>
            </p:cNvSpPr>
            <p:nvPr/>
          </p:nvSpPr>
          <p:spPr bwMode="auto">
            <a:xfrm>
              <a:off x="3162" y="2999"/>
              <a:ext cx="179" cy="171"/>
            </a:xfrm>
            <a:custGeom>
              <a:avLst/>
              <a:gdLst>
                <a:gd name="T0" fmla="*/ 97 w 179"/>
                <a:gd name="T1" fmla="*/ 0 h 171"/>
                <a:gd name="T2" fmla="*/ 106 w 179"/>
                <a:gd name="T3" fmla="*/ 16 h 171"/>
                <a:gd name="T4" fmla="*/ 114 w 179"/>
                <a:gd name="T5" fmla="*/ 32 h 171"/>
                <a:gd name="T6" fmla="*/ 130 w 179"/>
                <a:gd name="T7" fmla="*/ 40 h 171"/>
                <a:gd name="T8" fmla="*/ 138 w 179"/>
                <a:gd name="T9" fmla="*/ 49 h 171"/>
                <a:gd name="T10" fmla="*/ 146 w 179"/>
                <a:gd name="T11" fmla="*/ 49 h 171"/>
                <a:gd name="T12" fmla="*/ 146 w 179"/>
                <a:gd name="T13" fmla="*/ 73 h 171"/>
                <a:gd name="T14" fmla="*/ 171 w 179"/>
                <a:gd name="T15" fmla="*/ 73 h 171"/>
                <a:gd name="T16" fmla="*/ 179 w 179"/>
                <a:gd name="T17" fmla="*/ 81 h 171"/>
                <a:gd name="T18" fmla="*/ 163 w 179"/>
                <a:gd name="T19" fmla="*/ 89 h 171"/>
                <a:gd name="T20" fmla="*/ 155 w 179"/>
                <a:gd name="T21" fmla="*/ 89 h 171"/>
                <a:gd name="T22" fmla="*/ 146 w 179"/>
                <a:gd name="T23" fmla="*/ 97 h 171"/>
                <a:gd name="T24" fmla="*/ 122 w 179"/>
                <a:gd name="T25" fmla="*/ 114 h 171"/>
                <a:gd name="T26" fmla="*/ 122 w 179"/>
                <a:gd name="T27" fmla="*/ 122 h 171"/>
                <a:gd name="T28" fmla="*/ 114 w 179"/>
                <a:gd name="T29" fmla="*/ 130 h 171"/>
                <a:gd name="T30" fmla="*/ 106 w 179"/>
                <a:gd name="T31" fmla="*/ 130 h 171"/>
                <a:gd name="T32" fmla="*/ 106 w 179"/>
                <a:gd name="T33" fmla="*/ 146 h 171"/>
                <a:gd name="T34" fmla="*/ 73 w 179"/>
                <a:gd name="T35" fmla="*/ 146 h 171"/>
                <a:gd name="T36" fmla="*/ 65 w 179"/>
                <a:gd name="T37" fmla="*/ 138 h 171"/>
                <a:gd name="T38" fmla="*/ 57 w 179"/>
                <a:gd name="T39" fmla="*/ 138 h 171"/>
                <a:gd name="T40" fmla="*/ 57 w 179"/>
                <a:gd name="T41" fmla="*/ 146 h 171"/>
                <a:gd name="T42" fmla="*/ 32 w 179"/>
                <a:gd name="T43" fmla="*/ 163 h 171"/>
                <a:gd name="T44" fmla="*/ 24 w 179"/>
                <a:gd name="T45" fmla="*/ 171 h 171"/>
                <a:gd name="T46" fmla="*/ 8 w 179"/>
                <a:gd name="T47" fmla="*/ 171 h 171"/>
                <a:gd name="T48" fmla="*/ 8 w 179"/>
                <a:gd name="T49" fmla="*/ 163 h 171"/>
                <a:gd name="T50" fmla="*/ 16 w 179"/>
                <a:gd name="T51" fmla="*/ 154 h 171"/>
                <a:gd name="T52" fmla="*/ 8 w 179"/>
                <a:gd name="T53" fmla="*/ 138 h 171"/>
                <a:gd name="T54" fmla="*/ 0 w 179"/>
                <a:gd name="T55" fmla="*/ 138 h 171"/>
                <a:gd name="T56" fmla="*/ 0 w 179"/>
                <a:gd name="T57" fmla="*/ 81 h 171"/>
                <a:gd name="T58" fmla="*/ 16 w 179"/>
                <a:gd name="T59" fmla="*/ 81 h 171"/>
                <a:gd name="T60" fmla="*/ 16 w 179"/>
                <a:gd name="T61" fmla="*/ 8 h 171"/>
                <a:gd name="T62" fmla="*/ 65 w 179"/>
                <a:gd name="T63" fmla="*/ 8 h 171"/>
                <a:gd name="T64" fmla="*/ 89 w 179"/>
                <a:gd name="T65" fmla="*/ 0 h 171"/>
                <a:gd name="T66" fmla="*/ 97 w 179"/>
                <a:gd name="T67" fmla="*/ 0 h 1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9"/>
                <a:gd name="T103" fmla="*/ 0 h 171"/>
                <a:gd name="T104" fmla="*/ 179 w 179"/>
                <a:gd name="T105" fmla="*/ 171 h 1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9" h="171">
                  <a:moveTo>
                    <a:pt x="97" y="0"/>
                  </a:moveTo>
                  <a:lnTo>
                    <a:pt x="106" y="16"/>
                  </a:lnTo>
                  <a:lnTo>
                    <a:pt x="114" y="32"/>
                  </a:lnTo>
                  <a:lnTo>
                    <a:pt x="130" y="40"/>
                  </a:lnTo>
                  <a:lnTo>
                    <a:pt x="138" y="49"/>
                  </a:lnTo>
                  <a:lnTo>
                    <a:pt x="146" y="49"/>
                  </a:lnTo>
                  <a:lnTo>
                    <a:pt x="146" y="73"/>
                  </a:lnTo>
                  <a:lnTo>
                    <a:pt x="171" y="73"/>
                  </a:lnTo>
                  <a:lnTo>
                    <a:pt x="179" y="81"/>
                  </a:lnTo>
                  <a:lnTo>
                    <a:pt x="163" y="89"/>
                  </a:lnTo>
                  <a:lnTo>
                    <a:pt x="155" y="89"/>
                  </a:lnTo>
                  <a:lnTo>
                    <a:pt x="146" y="97"/>
                  </a:lnTo>
                  <a:lnTo>
                    <a:pt x="122" y="114"/>
                  </a:lnTo>
                  <a:lnTo>
                    <a:pt x="122" y="122"/>
                  </a:lnTo>
                  <a:lnTo>
                    <a:pt x="114" y="130"/>
                  </a:lnTo>
                  <a:lnTo>
                    <a:pt x="106" y="130"/>
                  </a:lnTo>
                  <a:lnTo>
                    <a:pt x="106" y="146"/>
                  </a:lnTo>
                  <a:lnTo>
                    <a:pt x="73" y="146"/>
                  </a:lnTo>
                  <a:lnTo>
                    <a:pt x="65" y="138"/>
                  </a:lnTo>
                  <a:lnTo>
                    <a:pt x="57" y="138"/>
                  </a:lnTo>
                  <a:lnTo>
                    <a:pt x="57" y="146"/>
                  </a:lnTo>
                  <a:lnTo>
                    <a:pt x="32" y="163"/>
                  </a:lnTo>
                  <a:lnTo>
                    <a:pt x="24" y="171"/>
                  </a:lnTo>
                  <a:lnTo>
                    <a:pt x="8" y="171"/>
                  </a:lnTo>
                  <a:lnTo>
                    <a:pt x="8" y="163"/>
                  </a:lnTo>
                  <a:lnTo>
                    <a:pt x="16" y="154"/>
                  </a:lnTo>
                  <a:lnTo>
                    <a:pt x="8" y="138"/>
                  </a:lnTo>
                  <a:lnTo>
                    <a:pt x="0" y="138"/>
                  </a:lnTo>
                  <a:lnTo>
                    <a:pt x="0" y="81"/>
                  </a:lnTo>
                  <a:lnTo>
                    <a:pt x="16" y="81"/>
                  </a:lnTo>
                  <a:lnTo>
                    <a:pt x="16" y="8"/>
                  </a:lnTo>
                  <a:lnTo>
                    <a:pt x="65" y="8"/>
                  </a:lnTo>
                  <a:lnTo>
                    <a:pt x="89" y="0"/>
                  </a:lnTo>
                  <a:lnTo>
                    <a:pt x="97" y="0"/>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00" name="Freeform 152">
              <a:extLst>
                <a:ext uri="{FF2B5EF4-FFF2-40B4-BE49-F238E27FC236}">
                  <a16:creationId xmlns:a16="http://schemas.microsoft.com/office/drawing/2014/main" id="{3E5DACC9-9954-E81B-A40F-721D124DFDA1}"/>
                </a:ext>
              </a:extLst>
            </p:cNvPr>
            <p:cNvSpPr>
              <a:spLocks/>
            </p:cNvSpPr>
            <p:nvPr/>
          </p:nvSpPr>
          <p:spPr bwMode="auto">
            <a:xfrm>
              <a:off x="3194" y="2812"/>
              <a:ext cx="221" cy="188"/>
            </a:xfrm>
            <a:custGeom>
              <a:avLst/>
              <a:gdLst>
                <a:gd name="T0" fmla="*/ 65 w 220"/>
                <a:gd name="T1" fmla="*/ 188 h 188"/>
                <a:gd name="T2" fmla="*/ 49 w 220"/>
                <a:gd name="T3" fmla="*/ 180 h 188"/>
                <a:gd name="T4" fmla="*/ 25 w 220"/>
                <a:gd name="T5" fmla="*/ 180 h 188"/>
                <a:gd name="T6" fmla="*/ 0 w 220"/>
                <a:gd name="T7" fmla="*/ 163 h 188"/>
                <a:gd name="T8" fmla="*/ 0 w 220"/>
                <a:gd name="T9" fmla="*/ 98 h 188"/>
                <a:gd name="T10" fmla="*/ 41 w 220"/>
                <a:gd name="T11" fmla="*/ 98 h 188"/>
                <a:gd name="T12" fmla="*/ 49 w 220"/>
                <a:gd name="T13" fmla="*/ 49 h 188"/>
                <a:gd name="T14" fmla="*/ 57 w 220"/>
                <a:gd name="T15" fmla="*/ 65 h 188"/>
                <a:gd name="T16" fmla="*/ 74 w 220"/>
                <a:gd name="T17" fmla="*/ 57 h 188"/>
                <a:gd name="T18" fmla="*/ 74 w 220"/>
                <a:gd name="T19" fmla="*/ 65 h 188"/>
                <a:gd name="T20" fmla="*/ 106 w 220"/>
                <a:gd name="T21" fmla="*/ 65 h 188"/>
                <a:gd name="T22" fmla="*/ 106 w 220"/>
                <a:gd name="T23" fmla="*/ 82 h 188"/>
                <a:gd name="T24" fmla="*/ 139 w 220"/>
                <a:gd name="T25" fmla="*/ 90 h 188"/>
                <a:gd name="T26" fmla="*/ 147 w 220"/>
                <a:gd name="T27" fmla="*/ 98 h 188"/>
                <a:gd name="T28" fmla="*/ 155 w 220"/>
                <a:gd name="T29" fmla="*/ 98 h 188"/>
                <a:gd name="T30" fmla="*/ 147 w 220"/>
                <a:gd name="T31" fmla="*/ 74 h 188"/>
                <a:gd name="T32" fmla="*/ 139 w 220"/>
                <a:gd name="T33" fmla="*/ 82 h 188"/>
                <a:gd name="T34" fmla="*/ 131 w 220"/>
                <a:gd name="T35" fmla="*/ 65 h 188"/>
                <a:gd name="T36" fmla="*/ 131 w 220"/>
                <a:gd name="T37" fmla="*/ 57 h 188"/>
                <a:gd name="T38" fmla="*/ 139 w 220"/>
                <a:gd name="T39" fmla="*/ 49 h 188"/>
                <a:gd name="T40" fmla="*/ 131 w 220"/>
                <a:gd name="T41" fmla="*/ 25 h 188"/>
                <a:gd name="T42" fmla="*/ 139 w 220"/>
                <a:gd name="T43" fmla="*/ 0 h 188"/>
                <a:gd name="T44" fmla="*/ 171 w 220"/>
                <a:gd name="T45" fmla="*/ 0 h 188"/>
                <a:gd name="T46" fmla="*/ 204 w 220"/>
                <a:gd name="T47" fmla="*/ 17 h 188"/>
                <a:gd name="T48" fmla="*/ 220 w 220"/>
                <a:gd name="T49" fmla="*/ 33 h 188"/>
                <a:gd name="T50" fmla="*/ 220 w 220"/>
                <a:gd name="T51" fmla="*/ 57 h 188"/>
                <a:gd name="T52" fmla="*/ 212 w 220"/>
                <a:gd name="T53" fmla="*/ 65 h 188"/>
                <a:gd name="T54" fmla="*/ 212 w 220"/>
                <a:gd name="T55" fmla="*/ 74 h 188"/>
                <a:gd name="T56" fmla="*/ 220 w 220"/>
                <a:gd name="T57" fmla="*/ 82 h 188"/>
                <a:gd name="T58" fmla="*/ 212 w 220"/>
                <a:gd name="T59" fmla="*/ 90 h 188"/>
                <a:gd name="T60" fmla="*/ 212 w 220"/>
                <a:gd name="T61" fmla="*/ 114 h 188"/>
                <a:gd name="T62" fmla="*/ 163 w 220"/>
                <a:gd name="T63" fmla="*/ 131 h 188"/>
                <a:gd name="T64" fmla="*/ 171 w 220"/>
                <a:gd name="T65" fmla="*/ 147 h 188"/>
                <a:gd name="T66" fmla="*/ 155 w 220"/>
                <a:gd name="T67" fmla="*/ 147 h 188"/>
                <a:gd name="T68" fmla="*/ 147 w 220"/>
                <a:gd name="T69" fmla="*/ 147 h 188"/>
                <a:gd name="T70" fmla="*/ 139 w 220"/>
                <a:gd name="T71" fmla="*/ 147 h 188"/>
                <a:gd name="T72" fmla="*/ 131 w 220"/>
                <a:gd name="T73" fmla="*/ 155 h 188"/>
                <a:gd name="T74" fmla="*/ 131 w 220"/>
                <a:gd name="T75" fmla="*/ 163 h 188"/>
                <a:gd name="T76" fmla="*/ 106 w 220"/>
                <a:gd name="T77" fmla="*/ 180 h 188"/>
                <a:gd name="T78" fmla="*/ 90 w 220"/>
                <a:gd name="T79" fmla="*/ 188 h 188"/>
                <a:gd name="T80" fmla="*/ 74 w 220"/>
                <a:gd name="T81" fmla="*/ 188 h 188"/>
                <a:gd name="T82" fmla="*/ 65 w 220"/>
                <a:gd name="T83" fmla="*/ 188 h 1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0"/>
                <a:gd name="T127" fmla="*/ 0 h 188"/>
                <a:gd name="T128" fmla="*/ 220 w 220"/>
                <a:gd name="T129" fmla="*/ 188 h 1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0" h="188">
                  <a:moveTo>
                    <a:pt x="65" y="188"/>
                  </a:moveTo>
                  <a:lnTo>
                    <a:pt x="49" y="180"/>
                  </a:lnTo>
                  <a:lnTo>
                    <a:pt x="25" y="180"/>
                  </a:lnTo>
                  <a:lnTo>
                    <a:pt x="0" y="163"/>
                  </a:lnTo>
                  <a:lnTo>
                    <a:pt x="0" y="98"/>
                  </a:lnTo>
                  <a:lnTo>
                    <a:pt x="41" y="98"/>
                  </a:lnTo>
                  <a:lnTo>
                    <a:pt x="49" y="49"/>
                  </a:lnTo>
                  <a:lnTo>
                    <a:pt x="57" y="65"/>
                  </a:lnTo>
                  <a:lnTo>
                    <a:pt x="74" y="57"/>
                  </a:lnTo>
                  <a:lnTo>
                    <a:pt x="74" y="65"/>
                  </a:lnTo>
                  <a:lnTo>
                    <a:pt x="106" y="65"/>
                  </a:lnTo>
                  <a:lnTo>
                    <a:pt x="106" y="82"/>
                  </a:lnTo>
                  <a:lnTo>
                    <a:pt x="139" y="90"/>
                  </a:lnTo>
                  <a:lnTo>
                    <a:pt x="147" y="98"/>
                  </a:lnTo>
                  <a:lnTo>
                    <a:pt x="155" y="98"/>
                  </a:lnTo>
                  <a:lnTo>
                    <a:pt x="147" y="74"/>
                  </a:lnTo>
                  <a:lnTo>
                    <a:pt x="139" y="82"/>
                  </a:lnTo>
                  <a:lnTo>
                    <a:pt x="131" y="65"/>
                  </a:lnTo>
                  <a:lnTo>
                    <a:pt x="131" y="57"/>
                  </a:lnTo>
                  <a:lnTo>
                    <a:pt x="139" y="49"/>
                  </a:lnTo>
                  <a:lnTo>
                    <a:pt x="131" y="25"/>
                  </a:lnTo>
                  <a:lnTo>
                    <a:pt x="139" y="0"/>
                  </a:lnTo>
                  <a:lnTo>
                    <a:pt x="171" y="0"/>
                  </a:lnTo>
                  <a:lnTo>
                    <a:pt x="204" y="17"/>
                  </a:lnTo>
                  <a:lnTo>
                    <a:pt x="220" y="33"/>
                  </a:lnTo>
                  <a:lnTo>
                    <a:pt x="220" y="57"/>
                  </a:lnTo>
                  <a:lnTo>
                    <a:pt x="212" y="65"/>
                  </a:lnTo>
                  <a:lnTo>
                    <a:pt x="212" y="74"/>
                  </a:lnTo>
                  <a:lnTo>
                    <a:pt x="220" y="82"/>
                  </a:lnTo>
                  <a:lnTo>
                    <a:pt x="212" y="90"/>
                  </a:lnTo>
                  <a:lnTo>
                    <a:pt x="212" y="114"/>
                  </a:lnTo>
                  <a:lnTo>
                    <a:pt x="163" y="131"/>
                  </a:lnTo>
                  <a:lnTo>
                    <a:pt x="171" y="147"/>
                  </a:lnTo>
                  <a:lnTo>
                    <a:pt x="155" y="147"/>
                  </a:lnTo>
                  <a:lnTo>
                    <a:pt x="147" y="147"/>
                  </a:lnTo>
                  <a:lnTo>
                    <a:pt x="139" y="147"/>
                  </a:lnTo>
                  <a:lnTo>
                    <a:pt x="131" y="155"/>
                  </a:lnTo>
                  <a:lnTo>
                    <a:pt x="131" y="163"/>
                  </a:lnTo>
                  <a:lnTo>
                    <a:pt x="106" y="180"/>
                  </a:lnTo>
                  <a:lnTo>
                    <a:pt x="90" y="188"/>
                  </a:lnTo>
                  <a:lnTo>
                    <a:pt x="74" y="188"/>
                  </a:lnTo>
                  <a:lnTo>
                    <a:pt x="65" y="188"/>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01" name="Freeform 153">
              <a:extLst>
                <a:ext uri="{FF2B5EF4-FFF2-40B4-BE49-F238E27FC236}">
                  <a16:creationId xmlns:a16="http://schemas.microsoft.com/office/drawing/2014/main" id="{90478E7A-C12D-B353-2238-38DC09E26E2B}"/>
                </a:ext>
              </a:extLst>
            </p:cNvPr>
            <p:cNvSpPr>
              <a:spLocks/>
            </p:cNvSpPr>
            <p:nvPr/>
          </p:nvSpPr>
          <p:spPr bwMode="auto">
            <a:xfrm>
              <a:off x="3039" y="2462"/>
              <a:ext cx="248" cy="138"/>
            </a:xfrm>
            <a:custGeom>
              <a:avLst/>
              <a:gdLst>
                <a:gd name="T0" fmla="*/ 245 w 245"/>
                <a:gd name="T1" fmla="*/ 89 h 138"/>
                <a:gd name="T2" fmla="*/ 237 w 245"/>
                <a:gd name="T3" fmla="*/ 81 h 138"/>
                <a:gd name="T4" fmla="*/ 237 w 245"/>
                <a:gd name="T5" fmla="*/ 73 h 138"/>
                <a:gd name="T6" fmla="*/ 212 w 245"/>
                <a:gd name="T7" fmla="*/ 57 h 138"/>
                <a:gd name="T8" fmla="*/ 212 w 245"/>
                <a:gd name="T9" fmla="*/ 49 h 138"/>
                <a:gd name="T10" fmla="*/ 180 w 245"/>
                <a:gd name="T11" fmla="*/ 32 h 138"/>
                <a:gd name="T12" fmla="*/ 180 w 245"/>
                <a:gd name="T13" fmla="*/ 8 h 138"/>
                <a:gd name="T14" fmla="*/ 172 w 245"/>
                <a:gd name="T15" fmla="*/ 0 h 138"/>
                <a:gd name="T16" fmla="*/ 98 w 245"/>
                <a:gd name="T17" fmla="*/ 32 h 138"/>
                <a:gd name="T18" fmla="*/ 90 w 245"/>
                <a:gd name="T19" fmla="*/ 32 h 138"/>
                <a:gd name="T20" fmla="*/ 82 w 245"/>
                <a:gd name="T21" fmla="*/ 41 h 138"/>
                <a:gd name="T22" fmla="*/ 66 w 245"/>
                <a:gd name="T23" fmla="*/ 41 h 138"/>
                <a:gd name="T24" fmla="*/ 49 w 245"/>
                <a:gd name="T25" fmla="*/ 57 h 138"/>
                <a:gd name="T26" fmla="*/ 41 w 245"/>
                <a:gd name="T27" fmla="*/ 57 h 138"/>
                <a:gd name="T28" fmla="*/ 33 w 245"/>
                <a:gd name="T29" fmla="*/ 57 h 138"/>
                <a:gd name="T30" fmla="*/ 33 w 245"/>
                <a:gd name="T31" fmla="*/ 73 h 138"/>
                <a:gd name="T32" fmla="*/ 17 w 245"/>
                <a:gd name="T33" fmla="*/ 73 h 138"/>
                <a:gd name="T34" fmla="*/ 17 w 245"/>
                <a:gd name="T35" fmla="*/ 81 h 138"/>
                <a:gd name="T36" fmla="*/ 0 w 245"/>
                <a:gd name="T37" fmla="*/ 89 h 138"/>
                <a:gd name="T38" fmla="*/ 0 w 245"/>
                <a:gd name="T39" fmla="*/ 106 h 138"/>
                <a:gd name="T40" fmla="*/ 17 w 245"/>
                <a:gd name="T41" fmla="*/ 122 h 138"/>
                <a:gd name="T42" fmla="*/ 17 w 245"/>
                <a:gd name="T43" fmla="*/ 130 h 138"/>
                <a:gd name="T44" fmla="*/ 33 w 245"/>
                <a:gd name="T45" fmla="*/ 138 h 138"/>
                <a:gd name="T46" fmla="*/ 41 w 245"/>
                <a:gd name="T47" fmla="*/ 138 h 138"/>
                <a:gd name="T48" fmla="*/ 57 w 245"/>
                <a:gd name="T49" fmla="*/ 130 h 138"/>
                <a:gd name="T50" fmla="*/ 82 w 245"/>
                <a:gd name="T51" fmla="*/ 130 h 138"/>
                <a:gd name="T52" fmla="*/ 82 w 245"/>
                <a:gd name="T53" fmla="*/ 122 h 138"/>
                <a:gd name="T54" fmla="*/ 106 w 245"/>
                <a:gd name="T55" fmla="*/ 106 h 138"/>
                <a:gd name="T56" fmla="*/ 123 w 245"/>
                <a:gd name="T57" fmla="*/ 114 h 138"/>
                <a:gd name="T58" fmla="*/ 163 w 245"/>
                <a:gd name="T59" fmla="*/ 114 h 138"/>
                <a:gd name="T60" fmla="*/ 163 w 245"/>
                <a:gd name="T61" fmla="*/ 106 h 138"/>
                <a:gd name="T62" fmla="*/ 180 w 245"/>
                <a:gd name="T63" fmla="*/ 106 h 138"/>
                <a:gd name="T64" fmla="*/ 188 w 245"/>
                <a:gd name="T65" fmla="*/ 98 h 138"/>
                <a:gd name="T66" fmla="*/ 204 w 245"/>
                <a:gd name="T67" fmla="*/ 106 h 138"/>
                <a:gd name="T68" fmla="*/ 220 w 245"/>
                <a:gd name="T69" fmla="*/ 89 h 138"/>
                <a:gd name="T70" fmla="*/ 237 w 245"/>
                <a:gd name="T71" fmla="*/ 98 h 138"/>
                <a:gd name="T72" fmla="*/ 241 w 245"/>
                <a:gd name="T73" fmla="*/ 94 h 138"/>
                <a:gd name="T74" fmla="*/ 245 w 245"/>
                <a:gd name="T75" fmla="*/ 89 h 1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138"/>
                <a:gd name="T116" fmla="*/ 245 w 245"/>
                <a:gd name="T117" fmla="*/ 138 h 1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138">
                  <a:moveTo>
                    <a:pt x="245" y="89"/>
                  </a:moveTo>
                  <a:lnTo>
                    <a:pt x="237" y="81"/>
                  </a:lnTo>
                  <a:lnTo>
                    <a:pt x="237" y="73"/>
                  </a:lnTo>
                  <a:lnTo>
                    <a:pt x="212" y="57"/>
                  </a:lnTo>
                  <a:lnTo>
                    <a:pt x="212" y="49"/>
                  </a:lnTo>
                  <a:lnTo>
                    <a:pt x="180" y="32"/>
                  </a:lnTo>
                  <a:lnTo>
                    <a:pt x="180" y="8"/>
                  </a:lnTo>
                  <a:lnTo>
                    <a:pt x="172" y="0"/>
                  </a:lnTo>
                  <a:lnTo>
                    <a:pt x="98" y="32"/>
                  </a:lnTo>
                  <a:lnTo>
                    <a:pt x="90" y="32"/>
                  </a:lnTo>
                  <a:lnTo>
                    <a:pt x="82" y="41"/>
                  </a:lnTo>
                  <a:lnTo>
                    <a:pt x="66" y="41"/>
                  </a:lnTo>
                  <a:lnTo>
                    <a:pt x="49" y="57"/>
                  </a:lnTo>
                  <a:lnTo>
                    <a:pt x="41" y="57"/>
                  </a:lnTo>
                  <a:lnTo>
                    <a:pt x="33" y="57"/>
                  </a:lnTo>
                  <a:lnTo>
                    <a:pt x="33" y="73"/>
                  </a:lnTo>
                  <a:lnTo>
                    <a:pt x="17" y="73"/>
                  </a:lnTo>
                  <a:lnTo>
                    <a:pt x="17" y="81"/>
                  </a:lnTo>
                  <a:lnTo>
                    <a:pt x="0" y="89"/>
                  </a:lnTo>
                  <a:lnTo>
                    <a:pt x="0" y="106"/>
                  </a:lnTo>
                  <a:lnTo>
                    <a:pt x="17" y="122"/>
                  </a:lnTo>
                  <a:lnTo>
                    <a:pt x="17" y="130"/>
                  </a:lnTo>
                  <a:lnTo>
                    <a:pt x="33" y="138"/>
                  </a:lnTo>
                  <a:lnTo>
                    <a:pt x="41" y="138"/>
                  </a:lnTo>
                  <a:lnTo>
                    <a:pt x="57" y="130"/>
                  </a:lnTo>
                  <a:lnTo>
                    <a:pt x="82" y="130"/>
                  </a:lnTo>
                  <a:lnTo>
                    <a:pt x="82" y="122"/>
                  </a:lnTo>
                  <a:lnTo>
                    <a:pt x="106" y="106"/>
                  </a:lnTo>
                  <a:lnTo>
                    <a:pt x="123" y="114"/>
                  </a:lnTo>
                  <a:lnTo>
                    <a:pt x="163" y="114"/>
                  </a:lnTo>
                  <a:lnTo>
                    <a:pt x="163" y="106"/>
                  </a:lnTo>
                  <a:lnTo>
                    <a:pt x="180" y="106"/>
                  </a:lnTo>
                  <a:lnTo>
                    <a:pt x="188" y="98"/>
                  </a:lnTo>
                  <a:lnTo>
                    <a:pt x="204" y="106"/>
                  </a:lnTo>
                  <a:lnTo>
                    <a:pt x="220" y="89"/>
                  </a:lnTo>
                  <a:lnTo>
                    <a:pt x="237" y="98"/>
                  </a:lnTo>
                  <a:lnTo>
                    <a:pt x="241" y="94"/>
                  </a:lnTo>
                  <a:lnTo>
                    <a:pt x="245" y="89"/>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02" name="Freeform 154">
              <a:extLst>
                <a:ext uri="{FF2B5EF4-FFF2-40B4-BE49-F238E27FC236}">
                  <a16:creationId xmlns:a16="http://schemas.microsoft.com/office/drawing/2014/main" id="{7EF5967F-C6D2-CD45-4928-F4A32D613462}"/>
                </a:ext>
              </a:extLst>
            </p:cNvPr>
            <p:cNvSpPr>
              <a:spLocks/>
            </p:cNvSpPr>
            <p:nvPr/>
          </p:nvSpPr>
          <p:spPr bwMode="auto">
            <a:xfrm>
              <a:off x="2762" y="2217"/>
              <a:ext cx="301" cy="221"/>
            </a:xfrm>
            <a:custGeom>
              <a:avLst/>
              <a:gdLst>
                <a:gd name="T0" fmla="*/ 41 w 302"/>
                <a:gd name="T1" fmla="*/ 220 h 220"/>
                <a:gd name="T2" fmla="*/ 49 w 302"/>
                <a:gd name="T3" fmla="*/ 220 h 220"/>
                <a:gd name="T4" fmla="*/ 49 w 302"/>
                <a:gd name="T5" fmla="*/ 204 h 220"/>
                <a:gd name="T6" fmla="*/ 65 w 302"/>
                <a:gd name="T7" fmla="*/ 220 h 220"/>
                <a:gd name="T8" fmla="*/ 82 w 302"/>
                <a:gd name="T9" fmla="*/ 188 h 220"/>
                <a:gd name="T10" fmla="*/ 106 w 302"/>
                <a:gd name="T11" fmla="*/ 180 h 220"/>
                <a:gd name="T12" fmla="*/ 131 w 302"/>
                <a:gd name="T13" fmla="*/ 196 h 220"/>
                <a:gd name="T14" fmla="*/ 139 w 302"/>
                <a:gd name="T15" fmla="*/ 196 h 220"/>
                <a:gd name="T16" fmla="*/ 147 w 302"/>
                <a:gd name="T17" fmla="*/ 196 h 220"/>
                <a:gd name="T18" fmla="*/ 155 w 302"/>
                <a:gd name="T19" fmla="*/ 196 h 220"/>
                <a:gd name="T20" fmla="*/ 171 w 302"/>
                <a:gd name="T21" fmla="*/ 204 h 220"/>
                <a:gd name="T22" fmla="*/ 180 w 302"/>
                <a:gd name="T23" fmla="*/ 204 h 220"/>
                <a:gd name="T24" fmla="*/ 188 w 302"/>
                <a:gd name="T25" fmla="*/ 196 h 220"/>
                <a:gd name="T26" fmla="*/ 228 w 302"/>
                <a:gd name="T27" fmla="*/ 196 h 220"/>
                <a:gd name="T28" fmla="*/ 245 w 302"/>
                <a:gd name="T29" fmla="*/ 196 h 220"/>
                <a:gd name="T30" fmla="*/ 253 w 302"/>
                <a:gd name="T31" fmla="*/ 188 h 220"/>
                <a:gd name="T32" fmla="*/ 253 w 302"/>
                <a:gd name="T33" fmla="*/ 163 h 220"/>
                <a:gd name="T34" fmla="*/ 294 w 302"/>
                <a:gd name="T35" fmla="*/ 139 h 220"/>
                <a:gd name="T36" fmla="*/ 294 w 302"/>
                <a:gd name="T37" fmla="*/ 66 h 220"/>
                <a:gd name="T38" fmla="*/ 302 w 302"/>
                <a:gd name="T39" fmla="*/ 66 h 220"/>
                <a:gd name="T40" fmla="*/ 294 w 302"/>
                <a:gd name="T41" fmla="*/ 41 h 220"/>
                <a:gd name="T42" fmla="*/ 294 w 302"/>
                <a:gd name="T43" fmla="*/ 17 h 220"/>
                <a:gd name="T44" fmla="*/ 277 w 302"/>
                <a:gd name="T45" fmla="*/ 33 h 220"/>
                <a:gd name="T46" fmla="*/ 261 w 302"/>
                <a:gd name="T47" fmla="*/ 17 h 220"/>
                <a:gd name="T48" fmla="*/ 253 w 302"/>
                <a:gd name="T49" fmla="*/ 8 h 220"/>
                <a:gd name="T50" fmla="*/ 212 w 302"/>
                <a:gd name="T51" fmla="*/ 0 h 220"/>
                <a:gd name="T52" fmla="*/ 114 w 302"/>
                <a:gd name="T53" fmla="*/ 82 h 220"/>
                <a:gd name="T54" fmla="*/ 82 w 302"/>
                <a:gd name="T55" fmla="*/ 90 h 220"/>
                <a:gd name="T56" fmla="*/ 82 w 302"/>
                <a:gd name="T57" fmla="*/ 131 h 220"/>
                <a:gd name="T58" fmla="*/ 74 w 302"/>
                <a:gd name="T59" fmla="*/ 139 h 220"/>
                <a:gd name="T60" fmla="*/ 74 w 302"/>
                <a:gd name="T61" fmla="*/ 147 h 220"/>
                <a:gd name="T62" fmla="*/ 57 w 302"/>
                <a:gd name="T63" fmla="*/ 155 h 220"/>
                <a:gd name="T64" fmla="*/ 8 w 302"/>
                <a:gd name="T65" fmla="*/ 155 h 220"/>
                <a:gd name="T66" fmla="*/ 8 w 302"/>
                <a:gd name="T67" fmla="*/ 163 h 220"/>
                <a:gd name="T68" fmla="*/ 0 w 302"/>
                <a:gd name="T69" fmla="*/ 171 h 220"/>
                <a:gd name="T70" fmla="*/ 17 w 302"/>
                <a:gd name="T71" fmla="*/ 188 h 220"/>
                <a:gd name="T72" fmla="*/ 25 w 302"/>
                <a:gd name="T73" fmla="*/ 204 h 220"/>
                <a:gd name="T74" fmla="*/ 33 w 302"/>
                <a:gd name="T75" fmla="*/ 212 h 220"/>
                <a:gd name="T76" fmla="*/ 41 w 302"/>
                <a:gd name="T77" fmla="*/ 212 h 220"/>
                <a:gd name="T78" fmla="*/ 41 w 302"/>
                <a:gd name="T79" fmla="*/ 220 h 2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2"/>
                <a:gd name="T121" fmla="*/ 0 h 220"/>
                <a:gd name="T122" fmla="*/ 302 w 302"/>
                <a:gd name="T123" fmla="*/ 220 h 22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2" h="220">
                  <a:moveTo>
                    <a:pt x="41" y="220"/>
                  </a:moveTo>
                  <a:lnTo>
                    <a:pt x="49" y="220"/>
                  </a:lnTo>
                  <a:lnTo>
                    <a:pt x="49" y="204"/>
                  </a:lnTo>
                  <a:lnTo>
                    <a:pt x="65" y="220"/>
                  </a:lnTo>
                  <a:lnTo>
                    <a:pt x="82" y="188"/>
                  </a:lnTo>
                  <a:lnTo>
                    <a:pt x="106" y="180"/>
                  </a:lnTo>
                  <a:lnTo>
                    <a:pt x="131" y="196"/>
                  </a:lnTo>
                  <a:lnTo>
                    <a:pt x="139" y="196"/>
                  </a:lnTo>
                  <a:lnTo>
                    <a:pt x="147" y="196"/>
                  </a:lnTo>
                  <a:lnTo>
                    <a:pt x="155" y="196"/>
                  </a:lnTo>
                  <a:lnTo>
                    <a:pt x="171" y="204"/>
                  </a:lnTo>
                  <a:lnTo>
                    <a:pt x="180" y="204"/>
                  </a:lnTo>
                  <a:lnTo>
                    <a:pt x="188" y="196"/>
                  </a:lnTo>
                  <a:lnTo>
                    <a:pt x="228" y="196"/>
                  </a:lnTo>
                  <a:lnTo>
                    <a:pt x="245" y="196"/>
                  </a:lnTo>
                  <a:lnTo>
                    <a:pt x="253" y="188"/>
                  </a:lnTo>
                  <a:lnTo>
                    <a:pt x="253" y="163"/>
                  </a:lnTo>
                  <a:lnTo>
                    <a:pt x="294" y="139"/>
                  </a:lnTo>
                  <a:lnTo>
                    <a:pt x="294" y="66"/>
                  </a:lnTo>
                  <a:lnTo>
                    <a:pt x="302" y="66"/>
                  </a:lnTo>
                  <a:lnTo>
                    <a:pt x="294" y="41"/>
                  </a:lnTo>
                  <a:lnTo>
                    <a:pt x="294" y="17"/>
                  </a:lnTo>
                  <a:lnTo>
                    <a:pt x="277" y="33"/>
                  </a:lnTo>
                  <a:lnTo>
                    <a:pt x="261" y="17"/>
                  </a:lnTo>
                  <a:lnTo>
                    <a:pt x="253" y="8"/>
                  </a:lnTo>
                  <a:lnTo>
                    <a:pt x="212" y="0"/>
                  </a:lnTo>
                  <a:lnTo>
                    <a:pt x="114" y="82"/>
                  </a:lnTo>
                  <a:lnTo>
                    <a:pt x="82" y="90"/>
                  </a:lnTo>
                  <a:lnTo>
                    <a:pt x="82" y="131"/>
                  </a:lnTo>
                  <a:lnTo>
                    <a:pt x="74" y="139"/>
                  </a:lnTo>
                  <a:lnTo>
                    <a:pt x="74" y="147"/>
                  </a:lnTo>
                  <a:lnTo>
                    <a:pt x="57" y="155"/>
                  </a:lnTo>
                  <a:lnTo>
                    <a:pt x="8" y="155"/>
                  </a:lnTo>
                  <a:lnTo>
                    <a:pt x="8" y="163"/>
                  </a:lnTo>
                  <a:lnTo>
                    <a:pt x="0" y="171"/>
                  </a:lnTo>
                  <a:lnTo>
                    <a:pt x="17" y="188"/>
                  </a:lnTo>
                  <a:lnTo>
                    <a:pt x="25" y="204"/>
                  </a:lnTo>
                  <a:lnTo>
                    <a:pt x="33" y="212"/>
                  </a:lnTo>
                  <a:lnTo>
                    <a:pt x="41" y="212"/>
                  </a:lnTo>
                  <a:lnTo>
                    <a:pt x="41" y="220"/>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03" name="Freeform 155">
              <a:extLst>
                <a:ext uri="{FF2B5EF4-FFF2-40B4-BE49-F238E27FC236}">
                  <a16:creationId xmlns:a16="http://schemas.microsoft.com/office/drawing/2014/main" id="{D8C4F81F-1591-D2C4-FD36-BEE720A3B14D}"/>
                </a:ext>
              </a:extLst>
            </p:cNvPr>
            <p:cNvSpPr>
              <a:spLocks/>
            </p:cNvSpPr>
            <p:nvPr/>
          </p:nvSpPr>
          <p:spPr bwMode="auto">
            <a:xfrm>
              <a:off x="3227" y="2062"/>
              <a:ext cx="212" cy="173"/>
            </a:xfrm>
            <a:custGeom>
              <a:avLst/>
              <a:gdLst>
                <a:gd name="T0" fmla="*/ 196 w 212"/>
                <a:gd name="T1" fmla="*/ 33 h 172"/>
                <a:gd name="T2" fmla="*/ 187 w 212"/>
                <a:gd name="T3" fmla="*/ 17 h 172"/>
                <a:gd name="T4" fmla="*/ 179 w 212"/>
                <a:gd name="T5" fmla="*/ 0 h 172"/>
                <a:gd name="T6" fmla="*/ 130 w 212"/>
                <a:gd name="T7" fmla="*/ 0 h 172"/>
                <a:gd name="T8" fmla="*/ 106 w 212"/>
                <a:gd name="T9" fmla="*/ 0 h 172"/>
                <a:gd name="T10" fmla="*/ 90 w 212"/>
                <a:gd name="T11" fmla="*/ 0 h 172"/>
                <a:gd name="T12" fmla="*/ 81 w 212"/>
                <a:gd name="T13" fmla="*/ 9 h 172"/>
                <a:gd name="T14" fmla="*/ 49 w 212"/>
                <a:gd name="T15" fmla="*/ 9 h 172"/>
                <a:gd name="T16" fmla="*/ 41 w 212"/>
                <a:gd name="T17" fmla="*/ 0 h 172"/>
                <a:gd name="T18" fmla="*/ 0 w 212"/>
                <a:gd name="T19" fmla="*/ 0 h 172"/>
                <a:gd name="T20" fmla="*/ 0 w 212"/>
                <a:gd name="T21" fmla="*/ 9 h 172"/>
                <a:gd name="T22" fmla="*/ 8 w 212"/>
                <a:gd name="T23" fmla="*/ 17 h 172"/>
                <a:gd name="T24" fmla="*/ 8 w 212"/>
                <a:gd name="T25" fmla="*/ 25 h 172"/>
                <a:gd name="T26" fmla="*/ 8 w 212"/>
                <a:gd name="T27" fmla="*/ 41 h 172"/>
                <a:gd name="T28" fmla="*/ 16 w 212"/>
                <a:gd name="T29" fmla="*/ 172 h 172"/>
                <a:gd name="T30" fmla="*/ 179 w 212"/>
                <a:gd name="T31" fmla="*/ 172 h 172"/>
                <a:gd name="T32" fmla="*/ 187 w 212"/>
                <a:gd name="T33" fmla="*/ 172 h 172"/>
                <a:gd name="T34" fmla="*/ 187 w 212"/>
                <a:gd name="T35" fmla="*/ 163 h 172"/>
                <a:gd name="T36" fmla="*/ 196 w 212"/>
                <a:gd name="T37" fmla="*/ 163 h 172"/>
                <a:gd name="T38" fmla="*/ 196 w 212"/>
                <a:gd name="T39" fmla="*/ 155 h 172"/>
                <a:gd name="T40" fmla="*/ 212 w 212"/>
                <a:gd name="T41" fmla="*/ 155 h 172"/>
                <a:gd name="T42" fmla="*/ 204 w 212"/>
                <a:gd name="T43" fmla="*/ 131 h 172"/>
                <a:gd name="T44" fmla="*/ 196 w 212"/>
                <a:gd name="T45" fmla="*/ 115 h 172"/>
                <a:gd name="T46" fmla="*/ 155 w 212"/>
                <a:gd name="T47" fmla="*/ 58 h 172"/>
                <a:gd name="T48" fmla="*/ 163 w 212"/>
                <a:gd name="T49" fmla="*/ 41 h 172"/>
                <a:gd name="T50" fmla="*/ 187 w 212"/>
                <a:gd name="T51" fmla="*/ 74 h 172"/>
                <a:gd name="T52" fmla="*/ 196 w 212"/>
                <a:gd name="T53" fmla="*/ 58 h 172"/>
                <a:gd name="T54" fmla="*/ 196 w 212"/>
                <a:gd name="T55" fmla="*/ 41 h 172"/>
                <a:gd name="T56" fmla="*/ 196 w 212"/>
                <a:gd name="T57" fmla="*/ 33 h 1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2"/>
                <a:gd name="T88" fmla="*/ 0 h 172"/>
                <a:gd name="T89" fmla="*/ 212 w 212"/>
                <a:gd name="T90" fmla="*/ 172 h 1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2" h="172">
                  <a:moveTo>
                    <a:pt x="196" y="33"/>
                  </a:moveTo>
                  <a:lnTo>
                    <a:pt x="187" y="17"/>
                  </a:lnTo>
                  <a:lnTo>
                    <a:pt x="179" y="0"/>
                  </a:lnTo>
                  <a:lnTo>
                    <a:pt x="130" y="0"/>
                  </a:lnTo>
                  <a:lnTo>
                    <a:pt x="106" y="0"/>
                  </a:lnTo>
                  <a:lnTo>
                    <a:pt x="90" y="0"/>
                  </a:lnTo>
                  <a:lnTo>
                    <a:pt x="81" y="9"/>
                  </a:lnTo>
                  <a:lnTo>
                    <a:pt x="49" y="9"/>
                  </a:lnTo>
                  <a:lnTo>
                    <a:pt x="41" y="0"/>
                  </a:lnTo>
                  <a:lnTo>
                    <a:pt x="0" y="0"/>
                  </a:lnTo>
                  <a:lnTo>
                    <a:pt x="0" y="9"/>
                  </a:lnTo>
                  <a:lnTo>
                    <a:pt x="8" y="17"/>
                  </a:lnTo>
                  <a:lnTo>
                    <a:pt x="8" y="25"/>
                  </a:lnTo>
                  <a:lnTo>
                    <a:pt x="8" y="41"/>
                  </a:lnTo>
                  <a:lnTo>
                    <a:pt x="16" y="172"/>
                  </a:lnTo>
                  <a:lnTo>
                    <a:pt x="179" y="172"/>
                  </a:lnTo>
                  <a:lnTo>
                    <a:pt x="187" y="172"/>
                  </a:lnTo>
                  <a:lnTo>
                    <a:pt x="187" y="163"/>
                  </a:lnTo>
                  <a:lnTo>
                    <a:pt x="196" y="163"/>
                  </a:lnTo>
                  <a:lnTo>
                    <a:pt x="196" y="155"/>
                  </a:lnTo>
                  <a:lnTo>
                    <a:pt x="212" y="155"/>
                  </a:lnTo>
                  <a:lnTo>
                    <a:pt x="204" y="131"/>
                  </a:lnTo>
                  <a:lnTo>
                    <a:pt x="196" y="115"/>
                  </a:lnTo>
                  <a:lnTo>
                    <a:pt x="155" y="58"/>
                  </a:lnTo>
                  <a:lnTo>
                    <a:pt x="163" y="41"/>
                  </a:lnTo>
                  <a:lnTo>
                    <a:pt x="187" y="74"/>
                  </a:lnTo>
                  <a:lnTo>
                    <a:pt x="196" y="58"/>
                  </a:lnTo>
                  <a:lnTo>
                    <a:pt x="196" y="41"/>
                  </a:lnTo>
                  <a:lnTo>
                    <a:pt x="196" y="33"/>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04" name="Freeform 156">
              <a:extLst>
                <a:ext uri="{FF2B5EF4-FFF2-40B4-BE49-F238E27FC236}">
                  <a16:creationId xmlns:a16="http://schemas.microsoft.com/office/drawing/2014/main" id="{7C24D735-4087-F32D-D0A9-BEB6A2E1071D}"/>
                </a:ext>
              </a:extLst>
            </p:cNvPr>
            <p:cNvSpPr>
              <a:spLocks/>
            </p:cNvSpPr>
            <p:nvPr/>
          </p:nvSpPr>
          <p:spPr bwMode="auto">
            <a:xfrm>
              <a:off x="3789" y="3039"/>
              <a:ext cx="17" cy="18"/>
            </a:xfrm>
            <a:custGeom>
              <a:avLst/>
              <a:gdLst>
                <a:gd name="T0" fmla="*/ 0 w 17"/>
                <a:gd name="T1" fmla="*/ 0 h 17"/>
                <a:gd name="T2" fmla="*/ 17 w 17"/>
                <a:gd name="T3" fmla="*/ 9 h 17"/>
                <a:gd name="T4" fmla="*/ 17 w 17"/>
                <a:gd name="T5" fmla="*/ 17 h 17"/>
                <a:gd name="T6" fmla="*/ 0 w 17"/>
                <a:gd name="T7" fmla="*/ 17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7" y="9"/>
                  </a:lnTo>
                  <a:lnTo>
                    <a:pt x="17" y="17"/>
                  </a:lnTo>
                  <a:lnTo>
                    <a:pt x="0" y="17"/>
                  </a:lnTo>
                  <a:lnTo>
                    <a:pt x="0" y="0"/>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grpSp>
      <p:grpSp>
        <p:nvGrpSpPr>
          <p:cNvPr id="46095" name="Group 157">
            <a:extLst>
              <a:ext uri="{FF2B5EF4-FFF2-40B4-BE49-F238E27FC236}">
                <a16:creationId xmlns:a16="http://schemas.microsoft.com/office/drawing/2014/main" id="{3B3E5BB8-C63B-0742-C8F9-A3EA26DEC9D7}"/>
              </a:ext>
            </a:extLst>
          </p:cNvPr>
          <p:cNvGrpSpPr>
            <a:grpSpLocks/>
          </p:cNvGrpSpPr>
          <p:nvPr/>
        </p:nvGrpSpPr>
        <p:grpSpPr bwMode="auto">
          <a:xfrm>
            <a:off x="4986338" y="2344738"/>
            <a:ext cx="1220787" cy="676275"/>
            <a:chOff x="3251" y="1826"/>
            <a:chExt cx="913" cy="587"/>
          </a:xfrm>
        </p:grpSpPr>
        <p:sp>
          <p:nvSpPr>
            <p:cNvPr id="906" name="Freeform 158">
              <a:extLst>
                <a:ext uri="{FF2B5EF4-FFF2-40B4-BE49-F238E27FC236}">
                  <a16:creationId xmlns:a16="http://schemas.microsoft.com/office/drawing/2014/main" id="{345AC14C-6F08-08A0-35E2-7287E8A2A48E}"/>
                </a:ext>
              </a:extLst>
            </p:cNvPr>
            <p:cNvSpPr>
              <a:spLocks/>
            </p:cNvSpPr>
            <p:nvPr/>
          </p:nvSpPr>
          <p:spPr bwMode="auto">
            <a:xfrm>
              <a:off x="3423" y="2013"/>
              <a:ext cx="72" cy="80"/>
            </a:xfrm>
            <a:custGeom>
              <a:avLst/>
              <a:gdLst>
                <a:gd name="T0" fmla="*/ 57 w 73"/>
                <a:gd name="T1" fmla="*/ 81 h 81"/>
                <a:gd name="T2" fmla="*/ 57 w 73"/>
                <a:gd name="T3" fmla="*/ 65 h 81"/>
                <a:gd name="T4" fmla="*/ 40 w 73"/>
                <a:gd name="T5" fmla="*/ 57 h 81"/>
                <a:gd name="T6" fmla="*/ 48 w 73"/>
                <a:gd name="T7" fmla="*/ 40 h 81"/>
                <a:gd name="T8" fmla="*/ 73 w 73"/>
                <a:gd name="T9" fmla="*/ 24 h 81"/>
                <a:gd name="T10" fmla="*/ 73 w 73"/>
                <a:gd name="T11" fmla="*/ 0 h 81"/>
                <a:gd name="T12" fmla="*/ 48 w 73"/>
                <a:gd name="T13" fmla="*/ 16 h 81"/>
                <a:gd name="T14" fmla="*/ 16 w 73"/>
                <a:gd name="T15" fmla="*/ 16 h 81"/>
                <a:gd name="T16" fmla="*/ 0 w 73"/>
                <a:gd name="T17" fmla="*/ 40 h 81"/>
                <a:gd name="T18" fmla="*/ 0 w 73"/>
                <a:gd name="T19" fmla="*/ 57 h 81"/>
                <a:gd name="T20" fmla="*/ 0 w 73"/>
                <a:gd name="T21" fmla="*/ 81 h 81"/>
                <a:gd name="T22" fmla="*/ 40 w 73"/>
                <a:gd name="T23" fmla="*/ 81 h 81"/>
                <a:gd name="T24" fmla="*/ 57 w 73"/>
                <a:gd name="T25" fmla="*/ 81 h 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
                <a:gd name="T40" fmla="*/ 0 h 81"/>
                <a:gd name="T41" fmla="*/ 73 w 73"/>
                <a:gd name="T42" fmla="*/ 81 h 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 h="81">
                  <a:moveTo>
                    <a:pt x="57" y="81"/>
                  </a:moveTo>
                  <a:lnTo>
                    <a:pt x="57" y="65"/>
                  </a:lnTo>
                  <a:lnTo>
                    <a:pt x="40" y="57"/>
                  </a:lnTo>
                  <a:lnTo>
                    <a:pt x="48" y="40"/>
                  </a:lnTo>
                  <a:lnTo>
                    <a:pt x="73" y="24"/>
                  </a:lnTo>
                  <a:lnTo>
                    <a:pt x="73" y="0"/>
                  </a:lnTo>
                  <a:lnTo>
                    <a:pt x="48" y="16"/>
                  </a:lnTo>
                  <a:lnTo>
                    <a:pt x="16" y="16"/>
                  </a:lnTo>
                  <a:lnTo>
                    <a:pt x="0" y="40"/>
                  </a:lnTo>
                  <a:lnTo>
                    <a:pt x="0" y="57"/>
                  </a:lnTo>
                  <a:lnTo>
                    <a:pt x="0" y="81"/>
                  </a:lnTo>
                  <a:lnTo>
                    <a:pt x="40" y="81"/>
                  </a:lnTo>
                  <a:lnTo>
                    <a:pt x="57" y="81"/>
                  </a:lnTo>
                  <a:close/>
                </a:path>
              </a:pathLst>
            </a:custGeom>
            <a:solidFill>
              <a:srgbClr val="B10043"/>
            </a:solidFill>
            <a:ln w="15875">
              <a:solidFill>
                <a:srgbClr val="B10043"/>
              </a:solid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07" name="Freeform 159">
              <a:extLst>
                <a:ext uri="{FF2B5EF4-FFF2-40B4-BE49-F238E27FC236}">
                  <a16:creationId xmlns:a16="http://schemas.microsoft.com/office/drawing/2014/main" id="{77A6D042-F9BE-C38B-055C-0C3DC7686716}"/>
                </a:ext>
              </a:extLst>
            </p:cNvPr>
            <p:cNvSpPr>
              <a:spLocks/>
            </p:cNvSpPr>
            <p:nvPr/>
          </p:nvSpPr>
          <p:spPr bwMode="auto">
            <a:xfrm>
              <a:off x="3259" y="1834"/>
              <a:ext cx="324" cy="123"/>
            </a:xfrm>
            <a:custGeom>
              <a:avLst/>
              <a:gdLst>
                <a:gd name="T0" fmla="*/ 0 w 327"/>
                <a:gd name="T1" fmla="*/ 49 h 123"/>
                <a:gd name="T2" fmla="*/ 9 w 327"/>
                <a:gd name="T3" fmla="*/ 41 h 123"/>
                <a:gd name="T4" fmla="*/ 41 w 327"/>
                <a:gd name="T5" fmla="*/ 41 h 123"/>
                <a:gd name="T6" fmla="*/ 49 w 327"/>
                <a:gd name="T7" fmla="*/ 17 h 123"/>
                <a:gd name="T8" fmla="*/ 82 w 327"/>
                <a:gd name="T9" fmla="*/ 17 h 123"/>
                <a:gd name="T10" fmla="*/ 115 w 327"/>
                <a:gd name="T11" fmla="*/ 0 h 123"/>
                <a:gd name="T12" fmla="*/ 204 w 327"/>
                <a:gd name="T13" fmla="*/ 17 h 123"/>
                <a:gd name="T14" fmla="*/ 245 w 327"/>
                <a:gd name="T15" fmla="*/ 17 h 123"/>
                <a:gd name="T16" fmla="*/ 261 w 327"/>
                <a:gd name="T17" fmla="*/ 17 h 123"/>
                <a:gd name="T18" fmla="*/ 294 w 327"/>
                <a:gd name="T19" fmla="*/ 17 h 123"/>
                <a:gd name="T20" fmla="*/ 302 w 327"/>
                <a:gd name="T21" fmla="*/ 41 h 123"/>
                <a:gd name="T22" fmla="*/ 327 w 327"/>
                <a:gd name="T23" fmla="*/ 106 h 123"/>
                <a:gd name="T24" fmla="*/ 302 w 327"/>
                <a:gd name="T25" fmla="*/ 98 h 123"/>
                <a:gd name="T26" fmla="*/ 278 w 327"/>
                <a:gd name="T27" fmla="*/ 98 h 123"/>
                <a:gd name="T28" fmla="*/ 221 w 327"/>
                <a:gd name="T29" fmla="*/ 98 h 123"/>
                <a:gd name="T30" fmla="*/ 180 w 327"/>
                <a:gd name="T31" fmla="*/ 114 h 123"/>
                <a:gd name="T32" fmla="*/ 155 w 327"/>
                <a:gd name="T33" fmla="*/ 114 h 123"/>
                <a:gd name="T34" fmla="*/ 115 w 327"/>
                <a:gd name="T35" fmla="*/ 123 h 123"/>
                <a:gd name="T36" fmla="*/ 90 w 327"/>
                <a:gd name="T37" fmla="*/ 114 h 123"/>
                <a:gd name="T38" fmla="*/ 82 w 327"/>
                <a:gd name="T39" fmla="*/ 123 h 123"/>
                <a:gd name="T40" fmla="*/ 58 w 327"/>
                <a:gd name="T41" fmla="*/ 123 h 123"/>
                <a:gd name="T42" fmla="*/ 33 w 327"/>
                <a:gd name="T43" fmla="*/ 106 h 123"/>
                <a:gd name="T44" fmla="*/ 17 w 327"/>
                <a:gd name="T45" fmla="*/ 106 h 123"/>
                <a:gd name="T46" fmla="*/ 0 w 327"/>
                <a:gd name="T47" fmla="*/ 82 h 123"/>
                <a:gd name="T48" fmla="*/ 9 w 327"/>
                <a:gd name="T49" fmla="*/ 65 h 123"/>
                <a:gd name="T50" fmla="*/ 9 w 327"/>
                <a:gd name="T51" fmla="*/ 49 h 123"/>
                <a:gd name="T52" fmla="*/ 0 w 327"/>
                <a:gd name="T53" fmla="*/ 49 h 1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7"/>
                <a:gd name="T82" fmla="*/ 0 h 123"/>
                <a:gd name="T83" fmla="*/ 327 w 327"/>
                <a:gd name="T84" fmla="*/ 123 h 1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7" h="123">
                  <a:moveTo>
                    <a:pt x="0" y="49"/>
                  </a:moveTo>
                  <a:lnTo>
                    <a:pt x="9" y="41"/>
                  </a:lnTo>
                  <a:lnTo>
                    <a:pt x="41" y="41"/>
                  </a:lnTo>
                  <a:lnTo>
                    <a:pt x="49" y="17"/>
                  </a:lnTo>
                  <a:lnTo>
                    <a:pt x="82" y="17"/>
                  </a:lnTo>
                  <a:lnTo>
                    <a:pt x="115" y="0"/>
                  </a:lnTo>
                  <a:lnTo>
                    <a:pt x="204" y="17"/>
                  </a:lnTo>
                  <a:lnTo>
                    <a:pt x="245" y="17"/>
                  </a:lnTo>
                  <a:lnTo>
                    <a:pt x="261" y="17"/>
                  </a:lnTo>
                  <a:lnTo>
                    <a:pt x="294" y="17"/>
                  </a:lnTo>
                  <a:lnTo>
                    <a:pt x="302" y="41"/>
                  </a:lnTo>
                  <a:lnTo>
                    <a:pt x="327" y="106"/>
                  </a:lnTo>
                  <a:lnTo>
                    <a:pt x="302" y="98"/>
                  </a:lnTo>
                  <a:lnTo>
                    <a:pt x="278" y="98"/>
                  </a:lnTo>
                  <a:lnTo>
                    <a:pt x="221" y="98"/>
                  </a:lnTo>
                  <a:lnTo>
                    <a:pt x="180" y="114"/>
                  </a:lnTo>
                  <a:lnTo>
                    <a:pt x="155" y="114"/>
                  </a:lnTo>
                  <a:lnTo>
                    <a:pt x="115" y="123"/>
                  </a:lnTo>
                  <a:lnTo>
                    <a:pt x="90" y="114"/>
                  </a:lnTo>
                  <a:lnTo>
                    <a:pt x="82" y="123"/>
                  </a:lnTo>
                  <a:lnTo>
                    <a:pt x="58" y="123"/>
                  </a:lnTo>
                  <a:lnTo>
                    <a:pt x="33" y="106"/>
                  </a:lnTo>
                  <a:lnTo>
                    <a:pt x="17" y="106"/>
                  </a:lnTo>
                  <a:lnTo>
                    <a:pt x="0" y="82"/>
                  </a:lnTo>
                  <a:lnTo>
                    <a:pt x="9" y="65"/>
                  </a:lnTo>
                  <a:lnTo>
                    <a:pt x="9" y="49"/>
                  </a:lnTo>
                  <a:lnTo>
                    <a:pt x="0" y="49"/>
                  </a:lnTo>
                  <a:close/>
                </a:path>
              </a:pathLst>
            </a:custGeom>
            <a:solidFill>
              <a:srgbClr val="B10043"/>
            </a:solidFill>
            <a:ln w="15875">
              <a:solidFill>
                <a:srgbClr val="B10043"/>
              </a:solid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08" name="Freeform 160">
              <a:extLst>
                <a:ext uri="{FF2B5EF4-FFF2-40B4-BE49-F238E27FC236}">
                  <a16:creationId xmlns:a16="http://schemas.microsoft.com/office/drawing/2014/main" id="{AE38FB56-5B41-A24C-7EB4-8D41076C2DDE}"/>
                </a:ext>
              </a:extLst>
            </p:cNvPr>
            <p:cNvSpPr>
              <a:spLocks/>
            </p:cNvSpPr>
            <p:nvPr/>
          </p:nvSpPr>
          <p:spPr bwMode="auto">
            <a:xfrm>
              <a:off x="3431" y="1932"/>
              <a:ext cx="106" cy="98"/>
            </a:xfrm>
            <a:custGeom>
              <a:avLst/>
              <a:gdLst>
                <a:gd name="T0" fmla="*/ 8 w 106"/>
                <a:gd name="T1" fmla="*/ 16 h 98"/>
                <a:gd name="T2" fmla="*/ 49 w 106"/>
                <a:gd name="T3" fmla="*/ 0 h 98"/>
                <a:gd name="T4" fmla="*/ 106 w 106"/>
                <a:gd name="T5" fmla="*/ 0 h 98"/>
                <a:gd name="T6" fmla="*/ 97 w 106"/>
                <a:gd name="T7" fmla="*/ 16 h 98"/>
                <a:gd name="T8" fmla="*/ 89 w 106"/>
                <a:gd name="T9" fmla="*/ 57 h 98"/>
                <a:gd name="T10" fmla="*/ 65 w 106"/>
                <a:gd name="T11" fmla="*/ 82 h 98"/>
                <a:gd name="T12" fmla="*/ 40 w 106"/>
                <a:gd name="T13" fmla="*/ 98 h 98"/>
                <a:gd name="T14" fmla="*/ 8 w 106"/>
                <a:gd name="T15" fmla="*/ 98 h 98"/>
                <a:gd name="T16" fmla="*/ 8 w 106"/>
                <a:gd name="T17" fmla="*/ 90 h 98"/>
                <a:gd name="T18" fmla="*/ 0 w 106"/>
                <a:gd name="T19" fmla="*/ 82 h 98"/>
                <a:gd name="T20" fmla="*/ 8 w 106"/>
                <a:gd name="T21" fmla="*/ 65 h 98"/>
                <a:gd name="T22" fmla="*/ 8 w 106"/>
                <a:gd name="T23" fmla="*/ 57 h 98"/>
                <a:gd name="T24" fmla="*/ 0 w 106"/>
                <a:gd name="T25" fmla="*/ 49 h 98"/>
                <a:gd name="T26" fmla="*/ 8 w 106"/>
                <a:gd name="T27" fmla="*/ 16 h 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6"/>
                <a:gd name="T43" fmla="*/ 0 h 98"/>
                <a:gd name="T44" fmla="*/ 106 w 106"/>
                <a:gd name="T45" fmla="*/ 98 h 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6" h="98">
                  <a:moveTo>
                    <a:pt x="8" y="16"/>
                  </a:moveTo>
                  <a:lnTo>
                    <a:pt x="49" y="0"/>
                  </a:lnTo>
                  <a:lnTo>
                    <a:pt x="106" y="0"/>
                  </a:lnTo>
                  <a:lnTo>
                    <a:pt x="97" y="16"/>
                  </a:lnTo>
                  <a:lnTo>
                    <a:pt x="89" y="57"/>
                  </a:lnTo>
                  <a:lnTo>
                    <a:pt x="65" y="82"/>
                  </a:lnTo>
                  <a:lnTo>
                    <a:pt x="40" y="98"/>
                  </a:lnTo>
                  <a:lnTo>
                    <a:pt x="8" y="98"/>
                  </a:lnTo>
                  <a:lnTo>
                    <a:pt x="8" y="90"/>
                  </a:lnTo>
                  <a:lnTo>
                    <a:pt x="0" y="82"/>
                  </a:lnTo>
                  <a:lnTo>
                    <a:pt x="8" y="65"/>
                  </a:lnTo>
                  <a:lnTo>
                    <a:pt x="8" y="57"/>
                  </a:lnTo>
                  <a:lnTo>
                    <a:pt x="0" y="49"/>
                  </a:lnTo>
                  <a:lnTo>
                    <a:pt x="8" y="16"/>
                  </a:lnTo>
                  <a:close/>
                </a:path>
              </a:pathLst>
            </a:custGeom>
            <a:solidFill>
              <a:srgbClr val="B10043"/>
            </a:solidFill>
            <a:ln w="15875">
              <a:solidFill>
                <a:srgbClr val="B10043"/>
              </a:solid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09" name="Freeform 161">
              <a:extLst>
                <a:ext uri="{FF2B5EF4-FFF2-40B4-BE49-F238E27FC236}">
                  <a16:creationId xmlns:a16="http://schemas.microsoft.com/office/drawing/2014/main" id="{60BD52D9-8934-1E14-C133-DD4D70AEEAE1}"/>
                </a:ext>
              </a:extLst>
            </p:cNvPr>
            <p:cNvSpPr>
              <a:spLocks/>
            </p:cNvSpPr>
            <p:nvPr/>
          </p:nvSpPr>
          <p:spPr bwMode="auto">
            <a:xfrm>
              <a:off x="3423" y="1980"/>
              <a:ext cx="15" cy="41"/>
            </a:xfrm>
            <a:custGeom>
              <a:avLst/>
              <a:gdLst>
                <a:gd name="T0" fmla="*/ 16 w 16"/>
                <a:gd name="T1" fmla="*/ 41 h 41"/>
                <a:gd name="T2" fmla="*/ 8 w 16"/>
                <a:gd name="T3" fmla="*/ 33 h 41"/>
                <a:gd name="T4" fmla="*/ 16 w 16"/>
                <a:gd name="T5" fmla="*/ 16 h 41"/>
                <a:gd name="T6" fmla="*/ 16 w 16"/>
                <a:gd name="T7" fmla="*/ 8 h 41"/>
                <a:gd name="T8" fmla="*/ 8 w 16"/>
                <a:gd name="T9" fmla="*/ 0 h 41"/>
                <a:gd name="T10" fmla="*/ 0 w 16"/>
                <a:gd name="T11" fmla="*/ 16 h 41"/>
                <a:gd name="T12" fmla="*/ 0 w 16"/>
                <a:gd name="T13" fmla="*/ 41 h 41"/>
                <a:gd name="T14" fmla="*/ 16 w 16"/>
                <a:gd name="T15" fmla="*/ 41 h 41"/>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41"/>
                <a:gd name="T26" fmla="*/ 16 w 16"/>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41">
                  <a:moveTo>
                    <a:pt x="16" y="41"/>
                  </a:moveTo>
                  <a:lnTo>
                    <a:pt x="8" y="33"/>
                  </a:lnTo>
                  <a:lnTo>
                    <a:pt x="16" y="16"/>
                  </a:lnTo>
                  <a:lnTo>
                    <a:pt x="16" y="8"/>
                  </a:lnTo>
                  <a:lnTo>
                    <a:pt x="8" y="0"/>
                  </a:lnTo>
                  <a:lnTo>
                    <a:pt x="0" y="16"/>
                  </a:lnTo>
                  <a:lnTo>
                    <a:pt x="0" y="41"/>
                  </a:lnTo>
                  <a:lnTo>
                    <a:pt x="16" y="41"/>
                  </a:lnTo>
                  <a:close/>
                </a:path>
              </a:pathLst>
            </a:custGeom>
            <a:solidFill>
              <a:srgbClr val="B10043"/>
            </a:solidFill>
            <a:ln w="15875">
              <a:solidFill>
                <a:srgbClr val="B10043"/>
              </a:solid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10" name="Freeform 162">
              <a:extLst>
                <a:ext uri="{FF2B5EF4-FFF2-40B4-BE49-F238E27FC236}">
                  <a16:creationId xmlns:a16="http://schemas.microsoft.com/office/drawing/2014/main" id="{98D5D041-7253-20B0-B268-5373DDC39FCA}"/>
                </a:ext>
              </a:extLst>
            </p:cNvPr>
            <p:cNvSpPr>
              <a:spLocks/>
            </p:cNvSpPr>
            <p:nvPr/>
          </p:nvSpPr>
          <p:spPr bwMode="auto">
            <a:xfrm>
              <a:off x="3407" y="2022"/>
              <a:ext cx="32" cy="73"/>
            </a:xfrm>
            <a:custGeom>
              <a:avLst/>
              <a:gdLst>
                <a:gd name="T0" fmla="*/ 33 w 33"/>
                <a:gd name="T1" fmla="*/ 0 h 73"/>
                <a:gd name="T2" fmla="*/ 17 w 33"/>
                <a:gd name="T3" fmla="*/ 0 h 73"/>
                <a:gd name="T4" fmla="*/ 0 w 33"/>
                <a:gd name="T5" fmla="*/ 40 h 73"/>
                <a:gd name="T6" fmla="*/ 8 w 33"/>
                <a:gd name="T7" fmla="*/ 57 h 73"/>
                <a:gd name="T8" fmla="*/ 17 w 33"/>
                <a:gd name="T9" fmla="*/ 73 h 73"/>
                <a:gd name="T10" fmla="*/ 17 w 33"/>
                <a:gd name="T11" fmla="*/ 49 h 73"/>
                <a:gd name="T12" fmla="*/ 17 w 33"/>
                <a:gd name="T13" fmla="*/ 32 h 73"/>
                <a:gd name="T14" fmla="*/ 33 w 33"/>
                <a:gd name="T15" fmla="*/ 8 h 73"/>
                <a:gd name="T16" fmla="*/ 33 w 33"/>
                <a:gd name="T17" fmla="*/ 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73"/>
                <a:gd name="T29" fmla="*/ 33 w 33"/>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73">
                  <a:moveTo>
                    <a:pt x="33" y="0"/>
                  </a:moveTo>
                  <a:lnTo>
                    <a:pt x="17" y="0"/>
                  </a:lnTo>
                  <a:lnTo>
                    <a:pt x="0" y="40"/>
                  </a:lnTo>
                  <a:lnTo>
                    <a:pt x="8" y="57"/>
                  </a:lnTo>
                  <a:lnTo>
                    <a:pt x="17" y="73"/>
                  </a:lnTo>
                  <a:lnTo>
                    <a:pt x="17" y="49"/>
                  </a:lnTo>
                  <a:lnTo>
                    <a:pt x="17" y="32"/>
                  </a:lnTo>
                  <a:lnTo>
                    <a:pt x="33" y="8"/>
                  </a:lnTo>
                  <a:lnTo>
                    <a:pt x="33" y="0"/>
                  </a:lnTo>
                  <a:close/>
                </a:path>
              </a:pathLst>
            </a:custGeom>
            <a:solidFill>
              <a:srgbClr val="B10043"/>
            </a:solidFill>
            <a:ln w="15875">
              <a:solidFill>
                <a:srgbClr val="B10043"/>
              </a:solid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11" name="Freeform 163">
              <a:extLst>
                <a:ext uri="{FF2B5EF4-FFF2-40B4-BE49-F238E27FC236}">
                  <a16:creationId xmlns:a16="http://schemas.microsoft.com/office/drawing/2014/main" id="{A752A872-B333-6B5F-CF8D-C08D40D7D59D}"/>
                </a:ext>
              </a:extLst>
            </p:cNvPr>
            <p:cNvSpPr>
              <a:spLocks/>
            </p:cNvSpPr>
            <p:nvPr/>
          </p:nvSpPr>
          <p:spPr bwMode="auto">
            <a:xfrm>
              <a:off x="3423" y="2038"/>
              <a:ext cx="374" cy="325"/>
            </a:xfrm>
            <a:custGeom>
              <a:avLst/>
              <a:gdLst>
                <a:gd name="T0" fmla="*/ 40 w 374"/>
                <a:gd name="T1" fmla="*/ 57 h 326"/>
                <a:gd name="T2" fmla="*/ 57 w 374"/>
                <a:gd name="T3" fmla="*/ 57 h 326"/>
                <a:gd name="T4" fmla="*/ 57 w 374"/>
                <a:gd name="T5" fmla="*/ 41 h 326"/>
                <a:gd name="T6" fmla="*/ 40 w 374"/>
                <a:gd name="T7" fmla="*/ 33 h 326"/>
                <a:gd name="T8" fmla="*/ 48 w 374"/>
                <a:gd name="T9" fmla="*/ 16 h 326"/>
                <a:gd name="T10" fmla="*/ 73 w 374"/>
                <a:gd name="T11" fmla="*/ 0 h 326"/>
                <a:gd name="T12" fmla="*/ 97 w 374"/>
                <a:gd name="T13" fmla="*/ 0 h 326"/>
                <a:gd name="T14" fmla="*/ 154 w 374"/>
                <a:gd name="T15" fmla="*/ 41 h 326"/>
                <a:gd name="T16" fmla="*/ 154 w 374"/>
                <a:gd name="T17" fmla="*/ 49 h 326"/>
                <a:gd name="T18" fmla="*/ 187 w 374"/>
                <a:gd name="T19" fmla="*/ 57 h 326"/>
                <a:gd name="T20" fmla="*/ 228 w 374"/>
                <a:gd name="T21" fmla="*/ 57 h 326"/>
                <a:gd name="T22" fmla="*/ 277 w 374"/>
                <a:gd name="T23" fmla="*/ 114 h 326"/>
                <a:gd name="T24" fmla="*/ 269 w 374"/>
                <a:gd name="T25" fmla="*/ 122 h 326"/>
                <a:gd name="T26" fmla="*/ 293 w 374"/>
                <a:gd name="T27" fmla="*/ 155 h 326"/>
                <a:gd name="T28" fmla="*/ 317 w 374"/>
                <a:gd name="T29" fmla="*/ 196 h 326"/>
                <a:gd name="T30" fmla="*/ 374 w 374"/>
                <a:gd name="T31" fmla="*/ 196 h 326"/>
                <a:gd name="T32" fmla="*/ 358 w 374"/>
                <a:gd name="T33" fmla="*/ 245 h 326"/>
                <a:gd name="T34" fmla="*/ 334 w 374"/>
                <a:gd name="T35" fmla="*/ 253 h 326"/>
                <a:gd name="T36" fmla="*/ 326 w 374"/>
                <a:gd name="T37" fmla="*/ 269 h 326"/>
                <a:gd name="T38" fmla="*/ 244 w 374"/>
                <a:gd name="T39" fmla="*/ 285 h 326"/>
                <a:gd name="T40" fmla="*/ 236 w 374"/>
                <a:gd name="T41" fmla="*/ 318 h 326"/>
                <a:gd name="T42" fmla="*/ 211 w 374"/>
                <a:gd name="T43" fmla="*/ 326 h 326"/>
                <a:gd name="T44" fmla="*/ 203 w 374"/>
                <a:gd name="T45" fmla="*/ 310 h 326"/>
                <a:gd name="T46" fmla="*/ 171 w 374"/>
                <a:gd name="T47" fmla="*/ 293 h 326"/>
                <a:gd name="T48" fmla="*/ 154 w 374"/>
                <a:gd name="T49" fmla="*/ 310 h 326"/>
                <a:gd name="T50" fmla="*/ 138 w 374"/>
                <a:gd name="T51" fmla="*/ 302 h 326"/>
                <a:gd name="T52" fmla="*/ 122 w 374"/>
                <a:gd name="T53" fmla="*/ 261 h 326"/>
                <a:gd name="T54" fmla="*/ 81 w 374"/>
                <a:gd name="T55" fmla="*/ 228 h 326"/>
                <a:gd name="T56" fmla="*/ 81 w 374"/>
                <a:gd name="T57" fmla="*/ 196 h 326"/>
                <a:gd name="T58" fmla="*/ 40 w 374"/>
                <a:gd name="T59" fmla="*/ 155 h 326"/>
                <a:gd name="T60" fmla="*/ 40 w 374"/>
                <a:gd name="T61" fmla="*/ 139 h 326"/>
                <a:gd name="T62" fmla="*/ 8 w 374"/>
                <a:gd name="T63" fmla="*/ 98 h 326"/>
                <a:gd name="T64" fmla="*/ 0 w 374"/>
                <a:gd name="T65" fmla="*/ 82 h 326"/>
                <a:gd name="T66" fmla="*/ 0 w 374"/>
                <a:gd name="T67" fmla="*/ 57 h 326"/>
                <a:gd name="T68" fmla="*/ 40 w 374"/>
                <a:gd name="T69" fmla="*/ 57 h 3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4"/>
                <a:gd name="T106" fmla="*/ 0 h 326"/>
                <a:gd name="T107" fmla="*/ 374 w 374"/>
                <a:gd name="T108" fmla="*/ 326 h 3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4" h="326">
                  <a:moveTo>
                    <a:pt x="40" y="57"/>
                  </a:moveTo>
                  <a:lnTo>
                    <a:pt x="57" y="57"/>
                  </a:lnTo>
                  <a:lnTo>
                    <a:pt x="57" y="41"/>
                  </a:lnTo>
                  <a:lnTo>
                    <a:pt x="40" y="33"/>
                  </a:lnTo>
                  <a:lnTo>
                    <a:pt x="48" y="16"/>
                  </a:lnTo>
                  <a:lnTo>
                    <a:pt x="73" y="0"/>
                  </a:lnTo>
                  <a:lnTo>
                    <a:pt x="97" y="0"/>
                  </a:lnTo>
                  <a:lnTo>
                    <a:pt x="154" y="41"/>
                  </a:lnTo>
                  <a:lnTo>
                    <a:pt x="154" y="49"/>
                  </a:lnTo>
                  <a:lnTo>
                    <a:pt x="187" y="57"/>
                  </a:lnTo>
                  <a:lnTo>
                    <a:pt x="228" y="57"/>
                  </a:lnTo>
                  <a:lnTo>
                    <a:pt x="277" y="114"/>
                  </a:lnTo>
                  <a:lnTo>
                    <a:pt x="269" y="122"/>
                  </a:lnTo>
                  <a:lnTo>
                    <a:pt x="293" y="155"/>
                  </a:lnTo>
                  <a:lnTo>
                    <a:pt x="317" y="196"/>
                  </a:lnTo>
                  <a:lnTo>
                    <a:pt x="374" y="196"/>
                  </a:lnTo>
                  <a:lnTo>
                    <a:pt x="358" y="245"/>
                  </a:lnTo>
                  <a:lnTo>
                    <a:pt x="334" y="253"/>
                  </a:lnTo>
                  <a:lnTo>
                    <a:pt x="326" y="269"/>
                  </a:lnTo>
                  <a:lnTo>
                    <a:pt x="244" y="285"/>
                  </a:lnTo>
                  <a:lnTo>
                    <a:pt x="236" y="318"/>
                  </a:lnTo>
                  <a:lnTo>
                    <a:pt x="211" y="326"/>
                  </a:lnTo>
                  <a:lnTo>
                    <a:pt x="203" y="310"/>
                  </a:lnTo>
                  <a:lnTo>
                    <a:pt x="171" y="293"/>
                  </a:lnTo>
                  <a:lnTo>
                    <a:pt x="154" y="310"/>
                  </a:lnTo>
                  <a:lnTo>
                    <a:pt x="138" y="302"/>
                  </a:lnTo>
                  <a:lnTo>
                    <a:pt x="122" y="261"/>
                  </a:lnTo>
                  <a:lnTo>
                    <a:pt x="81" y="228"/>
                  </a:lnTo>
                  <a:lnTo>
                    <a:pt x="81" y="196"/>
                  </a:lnTo>
                  <a:lnTo>
                    <a:pt x="40" y="155"/>
                  </a:lnTo>
                  <a:lnTo>
                    <a:pt x="40" y="139"/>
                  </a:lnTo>
                  <a:lnTo>
                    <a:pt x="8" y="98"/>
                  </a:lnTo>
                  <a:lnTo>
                    <a:pt x="0" y="82"/>
                  </a:lnTo>
                  <a:lnTo>
                    <a:pt x="0" y="57"/>
                  </a:lnTo>
                  <a:lnTo>
                    <a:pt x="40" y="57"/>
                  </a:lnTo>
                  <a:close/>
                </a:path>
              </a:pathLst>
            </a:custGeom>
            <a:solidFill>
              <a:srgbClr val="B10043"/>
            </a:solidFill>
            <a:ln w="15875">
              <a:solidFill>
                <a:srgbClr val="B10043"/>
              </a:solid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12" name="Freeform 164">
              <a:extLst>
                <a:ext uri="{FF2B5EF4-FFF2-40B4-BE49-F238E27FC236}">
                  <a16:creationId xmlns:a16="http://schemas.microsoft.com/office/drawing/2014/main" id="{4DC264D8-BCE7-8685-E261-38029DB7542D}"/>
                </a:ext>
              </a:extLst>
            </p:cNvPr>
            <p:cNvSpPr>
              <a:spLocks/>
            </p:cNvSpPr>
            <p:nvPr/>
          </p:nvSpPr>
          <p:spPr bwMode="auto">
            <a:xfrm>
              <a:off x="3496" y="1932"/>
              <a:ext cx="164" cy="163"/>
            </a:xfrm>
            <a:custGeom>
              <a:avLst/>
              <a:gdLst>
                <a:gd name="T0" fmla="*/ 155 w 163"/>
                <a:gd name="T1" fmla="*/ 163 h 163"/>
                <a:gd name="T2" fmla="*/ 114 w 163"/>
                <a:gd name="T3" fmla="*/ 163 h 163"/>
                <a:gd name="T4" fmla="*/ 81 w 163"/>
                <a:gd name="T5" fmla="*/ 155 h 163"/>
                <a:gd name="T6" fmla="*/ 81 w 163"/>
                <a:gd name="T7" fmla="*/ 147 h 163"/>
                <a:gd name="T8" fmla="*/ 24 w 163"/>
                <a:gd name="T9" fmla="*/ 106 h 163"/>
                <a:gd name="T10" fmla="*/ 0 w 163"/>
                <a:gd name="T11" fmla="*/ 106 h 163"/>
                <a:gd name="T12" fmla="*/ 0 w 163"/>
                <a:gd name="T13" fmla="*/ 82 h 163"/>
                <a:gd name="T14" fmla="*/ 24 w 163"/>
                <a:gd name="T15" fmla="*/ 57 h 163"/>
                <a:gd name="T16" fmla="*/ 32 w 163"/>
                <a:gd name="T17" fmla="*/ 16 h 163"/>
                <a:gd name="T18" fmla="*/ 41 w 163"/>
                <a:gd name="T19" fmla="*/ 0 h 163"/>
                <a:gd name="T20" fmla="*/ 65 w 163"/>
                <a:gd name="T21" fmla="*/ 0 h 163"/>
                <a:gd name="T22" fmla="*/ 90 w 163"/>
                <a:gd name="T23" fmla="*/ 8 h 163"/>
                <a:gd name="T24" fmla="*/ 98 w 163"/>
                <a:gd name="T25" fmla="*/ 25 h 163"/>
                <a:gd name="T26" fmla="*/ 122 w 163"/>
                <a:gd name="T27" fmla="*/ 25 h 163"/>
                <a:gd name="T28" fmla="*/ 122 w 163"/>
                <a:gd name="T29" fmla="*/ 41 h 163"/>
                <a:gd name="T30" fmla="*/ 114 w 163"/>
                <a:gd name="T31" fmla="*/ 65 h 163"/>
                <a:gd name="T32" fmla="*/ 138 w 163"/>
                <a:gd name="T33" fmla="*/ 98 h 163"/>
                <a:gd name="T34" fmla="*/ 155 w 163"/>
                <a:gd name="T35" fmla="*/ 98 h 163"/>
                <a:gd name="T36" fmla="*/ 163 w 163"/>
                <a:gd name="T37" fmla="*/ 122 h 163"/>
                <a:gd name="T38" fmla="*/ 163 w 163"/>
                <a:gd name="T39" fmla="*/ 155 h 163"/>
                <a:gd name="T40" fmla="*/ 155 w 163"/>
                <a:gd name="T41" fmla="*/ 163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163"/>
                <a:gd name="T65" fmla="*/ 163 w 163"/>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163">
                  <a:moveTo>
                    <a:pt x="155" y="163"/>
                  </a:moveTo>
                  <a:lnTo>
                    <a:pt x="114" y="163"/>
                  </a:lnTo>
                  <a:lnTo>
                    <a:pt x="81" y="155"/>
                  </a:lnTo>
                  <a:lnTo>
                    <a:pt x="81" y="147"/>
                  </a:lnTo>
                  <a:lnTo>
                    <a:pt x="24" y="106"/>
                  </a:lnTo>
                  <a:lnTo>
                    <a:pt x="0" y="106"/>
                  </a:lnTo>
                  <a:lnTo>
                    <a:pt x="0" y="82"/>
                  </a:lnTo>
                  <a:lnTo>
                    <a:pt x="24" y="57"/>
                  </a:lnTo>
                  <a:lnTo>
                    <a:pt x="32" y="16"/>
                  </a:lnTo>
                  <a:lnTo>
                    <a:pt x="41" y="0"/>
                  </a:lnTo>
                  <a:lnTo>
                    <a:pt x="65" y="0"/>
                  </a:lnTo>
                  <a:lnTo>
                    <a:pt x="90" y="8"/>
                  </a:lnTo>
                  <a:lnTo>
                    <a:pt x="98" y="25"/>
                  </a:lnTo>
                  <a:lnTo>
                    <a:pt x="122" y="25"/>
                  </a:lnTo>
                  <a:lnTo>
                    <a:pt x="122" y="41"/>
                  </a:lnTo>
                  <a:lnTo>
                    <a:pt x="114" y="65"/>
                  </a:lnTo>
                  <a:lnTo>
                    <a:pt x="138" y="98"/>
                  </a:lnTo>
                  <a:lnTo>
                    <a:pt x="155" y="98"/>
                  </a:lnTo>
                  <a:lnTo>
                    <a:pt x="163" y="122"/>
                  </a:lnTo>
                  <a:lnTo>
                    <a:pt x="163" y="155"/>
                  </a:lnTo>
                  <a:lnTo>
                    <a:pt x="155" y="163"/>
                  </a:lnTo>
                  <a:close/>
                </a:path>
              </a:pathLst>
            </a:custGeom>
            <a:solidFill>
              <a:srgbClr val="B10043"/>
            </a:solidFill>
            <a:ln w="15875">
              <a:solidFill>
                <a:srgbClr val="B10043"/>
              </a:solid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13" name="Freeform 165">
              <a:extLst>
                <a:ext uri="{FF2B5EF4-FFF2-40B4-BE49-F238E27FC236}">
                  <a16:creationId xmlns:a16="http://schemas.microsoft.com/office/drawing/2014/main" id="{F28CB269-A508-916B-16AC-19D4C3D1DB47}"/>
                </a:ext>
              </a:extLst>
            </p:cNvPr>
            <p:cNvSpPr>
              <a:spLocks/>
            </p:cNvSpPr>
            <p:nvPr/>
          </p:nvSpPr>
          <p:spPr bwMode="auto">
            <a:xfrm>
              <a:off x="3561" y="1876"/>
              <a:ext cx="367" cy="302"/>
            </a:xfrm>
            <a:custGeom>
              <a:avLst/>
              <a:gdLst>
                <a:gd name="T0" fmla="*/ 326 w 367"/>
                <a:gd name="T1" fmla="*/ 82 h 302"/>
                <a:gd name="T2" fmla="*/ 253 w 367"/>
                <a:gd name="T3" fmla="*/ 33 h 302"/>
                <a:gd name="T4" fmla="*/ 196 w 367"/>
                <a:gd name="T5" fmla="*/ 49 h 302"/>
                <a:gd name="T6" fmla="*/ 188 w 367"/>
                <a:gd name="T7" fmla="*/ 65 h 302"/>
                <a:gd name="T8" fmla="*/ 155 w 367"/>
                <a:gd name="T9" fmla="*/ 73 h 302"/>
                <a:gd name="T10" fmla="*/ 122 w 367"/>
                <a:gd name="T11" fmla="*/ 57 h 302"/>
                <a:gd name="T12" fmla="*/ 98 w 367"/>
                <a:gd name="T13" fmla="*/ 16 h 302"/>
                <a:gd name="T14" fmla="*/ 0 w 367"/>
                <a:gd name="T15" fmla="*/ 0 h 302"/>
                <a:gd name="T16" fmla="*/ 25 w 367"/>
                <a:gd name="T17" fmla="*/ 65 h 302"/>
                <a:gd name="T18" fmla="*/ 33 w 367"/>
                <a:gd name="T19" fmla="*/ 82 h 302"/>
                <a:gd name="T20" fmla="*/ 57 w 367"/>
                <a:gd name="T21" fmla="*/ 82 h 302"/>
                <a:gd name="T22" fmla="*/ 57 w 367"/>
                <a:gd name="T23" fmla="*/ 98 h 302"/>
                <a:gd name="T24" fmla="*/ 49 w 367"/>
                <a:gd name="T25" fmla="*/ 122 h 302"/>
                <a:gd name="T26" fmla="*/ 73 w 367"/>
                <a:gd name="T27" fmla="*/ 155 h 302"/>
                <a:gd name="T28" fmla="*/ 90 w 367"/>
                <a:gd name="T29" fmla="*/ 155 h 302"/>
                <a:gd name="T30" fmla="*/ 98 w 367"/>
                <a:gd name="T31" fmla="*/ 179 h 302"/>
                <a:gd name="T32" fmla="*/ 98 w 367"/>
                <a:gd name="T33" fmla="*/ 212 h 302"/>
                <a:gd name="T34" fmla="*/ 122 w 367"/>
                <a:gd name="T35" fmla="*/ 212 h 302"/>
                <a:gd name="T36" fmla="*/ 139 w 367"/>
                <a:gd name="T37" fmla="*/ 236 h 302"/>
                <a:gd name="T38" fmla="*/ 179 w 367"/>
                <a:gd name="T39" fmla="*/ 261 h 302"/>
                <a:gd name="T40" fmla="*/ 212 w 367"/>
                <a:gd name="T41" fmla="*/ 277 h 302"/>
                <a:gd name="T42" fmla="*/ 253 w 367"/>
                <a:gd name="T43" fmla="*/ 261 h 302"/>
                <a:gd name="T44" fmla="*/ 269 w 367"/>
                <a:gd name="T45" fmla="*/ 277 h 302"/>
                <a:gd name="T46" fmla="*/ 269 w 367"/>
                <a:gd name="T47" fmla="*/ 285 h 302"/>
                <a:gd name="T48" fmla="*/ 285 w 367"/>
                <a:gd name="T49" fmla="*/ 285 h 302"/>
                <a:gd name="T50" fmla="*/ 302 w 367"/>
                <a:gd name="T51" fmla="*/ 302 h 302"/>
                <a:gd name="T52" fmla="*/ 342 w 367"/>
                <a:gd name="T53" fmla="*/ 302 h 302"/>
                <a:gd name="T54" fmla="*/ 342 w 367"/>
                <a:gd name="T55" fmla="*/ 277 h 302"/>
                <a:gd name="T56" fmla="*/ 367 w 367"/>
                <a:gd name="T57" fmla="*/ 261 h 302"/>
                <a:gd name="T58" fmla="*/ 334 w 367"/>
                <a:gd name="T59" fmla="*/ 220 h 302"/>
                <a:gd name="T60" fmla="*/ 334 w 367"/>
                <a:gd name="T61" fmla="*/ 187 h 302"/>
                <a:gd name="T62" fmla="*/ 302 w 367"/>
                <a:gd name="T63" fmla="*/ 122 h 302"/>
                <a:gd name="T64" fmla="*/ 326 w 367"/>
                <a:gd name="T65" fmla="*/ 82 h 3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7"/>
                <a:gd name="T100" fmla="*/ 0 h 302"/>
                <a:gd name="T101" fmla="*/ 367 w 367"/>
                <a:gd name="T102" fmla="*/ 302 h 3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7" h="302">
                  <a:moveTo>
                    <a:pt x="326" y="82"/>
                  </a:moveTo>
                  <a:lnTo>
                    <a:pt x="253" y="33"/>
                  </a:lnTo>
                  <a:lnTo>
                    <a:pt x="196" y="49"/>
                  </a:lnTo>
                  <a:lnTo>
                    <a:pt x="188" y="65"/>
                  </a:lnTo>
                  <a:lnTo>
                    <a:pt x="155" y="73"/>
                  </a:lnTo>
                  <a:lnTo>
                    <a:pt x="122" y="57"/>
                  </a:lnTo>
                  <a:lnTo>
                    <a:pt x="98" y="16"/>
                  </a:lnTo>
                  <a:lnTo>
                    <a:pt x="0" y="0"/>
                  </a:lnTo>
                  <a:lnTo>
                    <a:pt x="25" y="65"/>
                  </a:lnTo>
                  <a:lnTo>
                    <a:pt x="33" y="82"/>
                  </a:lnTo>
                  <a:lnTo>
                    <a:pt x="57" y="82"/>
                  </a:lnTo>
                  <a:lnTo>
                    <a:pt x="57" y="98"/>
                  </a:lnTo>
                  <a:lnTo>
                    <a:pt x="49" y="122"/>
                  </a:lnTo>
                  <a:lnTo>
                    <a:pt x="73" y="155"/>
                  </a:lnTo>
                  <a:lnTo>
                    <a:pt x="90" y="155"/>
                  </a:lnTo>
                  <a:lnTo>
                    <a:pt x="98" y="179"/>
                  </a:lnTo>
                  <a:lnTo>
                    <a:pt x="98" y="212"/>
                  </a:lnTo>
                  <a:lnTo>
                    <a:pt x="122" y="212"/>
                  </a:lnTo>
                  <a:lnTo>
                    <a:pt x="139" y="236"/>
                  </a:lnTo>
                  <a:lnTo>
                    <a:pt x="179" y="261"/>
                  </a:lnTo>
                  <a:lnTo>
                    <a:pt x="212" y="277"/>
                  </a:lnTo>
                  <a:lnTo>
                    <a:pt x="253" y="261"/>
                  </a:lnTo>
                  <a:lnTo>
                    <a:pt x="269" y="277"/>
                  </a:lnTo>
                  <a:lnTo>
                    <a:pt x="269" y="285"/>
                  </a:lnTo>
                  <a:lnTo>
                    <a:pt x="285" y="285"/>
                  </a:lnTo>
                  <a:lnTo>
                    <a:pt x="302" y="302"/>
                  </a:lnTo>
                  <a:lnTo>
                    <a:pt x="342" y="302"/>
                  </a:lnTo>
                  <a:lnTo>
                    <a:pt x="342" y="277"/>
                  </a:lnTo>
                  <a:lnTo>
                    <a:pt x="367" y="261"/>
                  </a:lnTo>
                  <a:lnTo>
                    <a:pt x="334" y="220"/>
                  </a:lnTo>
                  <a:lnTo>
                    <a:pt x="334" y="187"/>
                  </a:lnTo>
                  <a:lnTo>
                    <a:pt x="302" y="122"/>
                  </a:lnTo>
                  <a:lnTo>
                    <a:pt x="326" y="82"/>
                  </a:lnTo>
                  <a:close/>
                </a:path>
              </a:pathLst>
            </a:custGeom>
            <a:solidFill>
              <a:srgbClr val="B10043"/>
            </a:solidFill>
            <a:ln w="15875">
              <a:solidFill>
                <a:srgbClr val="B10043"/>
              </a:solid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14" name="Freeform 166">
              <a:extLst>
                <a:ext uri="{FF2B5EF4-FFF2-40B4-BE49-F238E27FC236}">
                  <a16:creationId xmlns:a16="http://schemas.microsoft.com/office/drawing/2014/main" id="{472CBD39-0229-5B04-AF4E-752932F85CF5}"/>
                </a:ext>
              </a:extLst>
            </p:cNvPr>
            <p:cNvSpPr>
              <a:spLocks/>
            </p:cNvSpPr>
            <p:nvPr/>
          </p:nvSpPr>
          <p:spPr bwMode="auto">
            <a:xfrm>
              <a:off x="3862" y="1909"/>
              <a:ext cx="253" cy="186"/>
            </a:xfrm>
            <a:custGeom>
              <a:avLst/>
              <a:gdLst>
                <a:gd name="T0" fmla="*/ 32 w 252"/>
                <a:gd name="T1" fmla="*/ 187 h 187"/>
                <a:gd name="T2" fmla="*/ 32 w 252"/>
                <a:gd name="T3" fmla="*/ 154 h 187"/>
                <a:gd name="T4" fmla="*/ 0 w 252"/>
                <a:gd name="T5" fmla="*/ 89 h 187"/>
                <a:gd name="T6" fmla="*/ 24 w 252"/>
                <a:gd name="T7" fmla="*/ 49 h 187"/>
                <a:gd name="T8" fmla="*/ 73 w 252"/>
                <a:gd name="T9" fmla="*/ 32 h 187"/>
                <a:gd name="T10" fmla="*/ 73 w 252"/>
                <a:gd name="T11" fmla="*/ 16 h 187"/>
                <a:gd name="T12" fmla="*/ 98 w 252"/>
                <a:gd name="T13" fmla="*/ 8 h 187"/>
                <a:gd name="T14" fmla="*/ 138 w 252"/>
                <a:gd name="T15" fmla="*/ 16 h 187"/>
                <a:gd name="T16" fmla="*/ 171 w 252"/>
                <a:gd name="T17" fmla="*/ 0 h 187"/>
                <a:gd name="T18" fmla="*/ 195 w 252"/>
                <a:gd name="T19" fmla="*/ 16 h 187"/>
                <a:gd name="T20" fmla="*/ 220 w 252"/>
                <a:gd name="T21" fmla="*/ 0 h 187"/>
                <a:gd name="T22" fmla="*/ 252 w 252"/>
                <a:gd name="T23" fmla="*/ 8 h 187"/>
                <a:gd name="T24" fmla="*/ 203 w 252"/>
                <a:gd name="T25" fmla="*/ 32 h 187"/>
                <a:gd name="T26" fmla="*/ 187 w 252"/>
                <a:gd name="T27" fmla="*/ 73 h 187"/>
                <a:gd name="T28" fmla="*/ 187 w 252"/>
                <a:gd name="T29" fmla="*/ 89 h 187"/>
                <a:gd name="T30" fmla="*/ 163 w 252"/>
                <a:gd name="T31" fmla="*/ 122 h 187"/>
                <a:gd name="T32" fmla="*/ 130 w 252"/>
                <a:gd name="T33" fmla="*/ 122 h 187"/>
                <a:gd name="T34" fmla="*/ 130 w 252"/>
                <a:gd name="T35" fmla="*/ 130 h 187"/>
                <a:gd name="T36" fmla="*/ 114 w 252"/>
                <a:gd name="T37" fmla="*/ 130 h 187"/>
                <a:gd name="T38" fmla="*/ 114 w 252"/>
                <a:gd name="T39" fmla="*/ 163 h 187"/>
                <a:gd name="T40" fmla="*/ 89 w 252"/>
                <a:gd name="T41" fmla="*/ 179 h 187"/>
                <a:gd name="T42" fmla="*/ 32 w 252"/>
                <a:gd name="T43" fmla="*/ 187 h 1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2"/>
                <a:gd name="T67" fmla="*/ 0 h 187"/>
                <a:gd name="T68" fmla="*/ 252 w 252"/>
                <a:gd name="T69" fmla="*/ 187 h 1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2" h="187">
                  <a:moveTo>
                    <a:pt x="32" y="187"/>
                  </a:moveTo>
                  <a:lnTo>
                    <a:pt x="32" y="154"/>
                  </a:lnTo>
                  <a:lnTo>
                    <a:pt x="0" y="89"/>
                  </a:lnTo>
                  <a:lnTo>
                    <a:pt x="24" y="49"/>
                  </a:lnTo>
                  <a:lnTo>
                    <a:pt x="73" y="32"/>
                  </a:lnTo>
                  <a:lnTo>
                    <a:pt x="73" y="16"/>
                  </a:lnTo>
                  <a:lnTo>
                    <a:pt x="98" y="8"/>
                  </a:lnTo>
                  <a:lnTo>
                    <a:pt x="138" y="16"/>
                  </a:lnTo>
                  <a:lnTo>
                    <a:pt x="171" y="0"/>
                  </a:lnTo>
                  <a:lnTo>
                    <a:pt x="195" y="16"/>
                  </a:lnTo>
                  <a:lnTo>
                    <a:pt x="220" y="0"/>
                  </a:lnTo>
                  <a:lnTo>
                    <a:pt x="252" y="8"/>
                  </a:lnTo>
                  <a:lnTo>
                    <a:pt x="203" y="32"/>
                  </a:lnTo>
                  <a:lnTo>
                    <a:pt x="187" y="73"/>
                  </a:lnTo>
                  <a:lnTo>
                    <a:pt x="187" y="89"/>
                  </a:lnTo>
                  <a:lnTo>
                    <a:pt x="163" y="122"/>
                  </a:lnTo>
                  <a:lnTo>
                    <a:pt x="130" y="122"/>
                  </a:lnTo>
                  <a:lnTo>
                    <a:pt x="130" y="130"/>
                  </a:lnTo>
                  <a:lnTo>
                    <a:pt x="114" y="130"/>
                  </a:lnTo>
                  <a:lnTo>
                    <a:pt x="114" y="163"/>
                  </a:lnTo>
                  <a:lnTo>
                    <a:pt x="89" y="179"/>
                  </a:lnTo>
                  <a:lnTo>
                    <a:pt x="32" y="187"/>
                  </a:lnTo>
                  <a:close/>
                </a:path>
              </a:pathLst>
            </a:custGeom>
            <a:solidFill>
              <a:srgbClr val="B10043"/>
            </a:solidFill>
            <a:ln w="15875">
              <a:solidFill>
                <a:srgbClr val="B10043"/>
              </a:solid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15" name="Freeform 167">
              <a:extLst>
                <a:ext uri="{FF2B5EF4-FFF2-40B4-BE49-F238E27FC236}">
                  <a16:creationId xmlns:a16="http://schemas.microsoft.com/office/drawing/2014/main" id="{0C380FFD-7C10-9C6D-8220-F7EBE6D82875}"/>
                </a:ext>
              </a:extLst>
            </p:cNvPr>
            <p:cNvSpPr>
              <a:spLocks/>
            </p:cNvSpPr>
            <p:nvPr/>
          </p:nvSpPr>
          <p:spPr bwMode="auto">
            <a:xfrm>
              <a:off x="3894" y="1916"/>
              <a:ext cx="270" cy="295"/>
            </a:xfrm>
            <a:custGeom>
              <a:avLst/>
              <a:gdLst>
                <a:gd name="T0" fmla="*/ 131 w 269"/>
                <a:gd name="T1" fmla="*/ 285 h 293"/>
                <a:gd name="T2" fmla="*/ 155 w 269"/>
                <a:gd name="T3" fmla="*/ 269 h 293"/>
                <a:gd name="T4" fmla="*/ 171 w 269"/>
                <a:gd name="T5" fmla="*/ 269 h 293"/>
                <a:gd name="T6" fmla="*/ 180 w 269"/>
                <a:gd name="T7" fmla="*/ 244 h 293"/>
                <a:gd name="T8" fmla="*/ 163 w 269"/>
                <a:gd name="T9" fmla="*/ 244 h 293"/>
                <a:gd name="T10" fmla="*/ 147 w 269"/>
                <a:gd name="T11" fmla="*/ 212 h 293"/>
                <a:gd name="T12" fmla="*/ 180 w 269"/>
                <a:gd name="T13" fmla="*/ 187 h 293"/>
                <a:gd name="T14" fmla="*/ 196 w 269"/>
                <a:gd name="T15" fmla="*/ 204 h 293"/>
                <a:gd name="T16" fmla="*/ 212 w 269"/>
                <a:gd name="T17" fmla="*/ 171 h 293"/>
                <a:gd name="T18" fmla="*/ 237 w 269"/>
                <a:gd name="T19" fmla="*/ 89 h 293"/>
                <a:gd name="T20" fmla="*/ 229 w 269"/>
                <a:gd name="T21" fmla="*/ 89 h 293"/>
                <a:gd name="T22" fmla="*/ 212 w 269"/>
                <a:gd name="T23" fmla="*/ 73 h 293"/>
                <a:gd name="T24" fmla="*/ 229 w 269"/>
                <a:gd name="T25" fmla="*/ 49 h 293"/>
                <a:gd name="T26" fmla="*/ 253 w 269"/>
                <a:gd name="T27" fmla="*/ 49 h 293"/>
                <a:gd name="T28" fmla="*/ 269 w 269"/>
                <a:gd name="T29" fmla="*/ 24 h 293"/>
                <a:gd name="T30" fmla="*/ 220 w 269"/>
                <a:gd name="T31" fmla="*/ 0 h 293"/>
                <a:gd name="T32" fmla="*/ 171 w 269"/>
                <a:gd name="T33" fmla="*/ 24 h 293"/>
                <a:gd name="T34" fmla="*/ 155 w 269"/>
                <a:gd name="T35" fmla="*/ 65 h 293"/>
                <a:gd name="T36" fmla="*/ 155 w 269"/>
                <a:gd name="T37" fmla="*/ 81 h 293"/>
                <a:gd name="T38" fmla="*/ 131 w 269"/>
                <a:gd name="T39" fmla="*/ 114 h 293"/>
                <a:gd name="T40" fmla="*/ 98 w 269"/>
                <a:gd name="T41" fmla="*/ 114 h 293"/>
                <a:gd name="T42" fmla="*/ 98 w 269"/>
                <a:gd name="T43" fmla="*/ 122 h 293"/>
                <a:gd name="T44" fmla="*/ 82 w 269"/>
                <a:gd name="T45" fmla="*/ 122 h 293"/>
                <a:gd name="T46" fmla="*/ 82 w 269"/>
                <a:gd name="T47" fmla="*/ 155 h 293"/>
                <a:gd name="T48" fmla="*/ 57 w 269"/>
                <a:gd name="T49" fmla="*/ 171 h 293"/>
                <a:gd name="T50" fmla="*/ 0 w 269"/>
                <a:gd name="T51" fmla="*/ 179 h 293"/>
                <a:gd name="T52" fmla="*/ 33 w 269"/>
                <a:gd name="T53" fmla="*/ 220 h 293"/>
                <a:gd name="T54" fmla="*/ 8 w 269"/>
                <a:gd name="T55" fmla="*/ 236 h 293"/>
                <a:gd name="T56" fmla="*/ 8 w 269"/>
                <a:gd name="T57" fmla="*/ 261 h 293"/>
                <a:gd name="T58" fmla="*/ 82 w 269"/>
                <a:gd name="T59" fmla="*/ 261 h 293"/>
                <a:gd name="T60" fmla="*/ 114 w 269"/>
                <a:gd name="T61" fmla="*/ 269 h 293"/>
                <a:gd name="T62" fmla="*/ 114 w 269"/>
                <a:gd name="T63" fmla="*/ 293 h 293"/>
                <a:gd name="T64" fmla="*/ 123 w 269"/>
                <a:gd name="T65" fmla="*/ 285 h 293"/>
                <a:gd name="T66" fmla="*/ 131 w 269"/>
                <a:gd name="T67" fmla="*/ 285 h 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9"/>
                <a:gd name="T103" fmla="*/ 0 h 293"/>
                <a:gd name="T104" fmla="*/ 269 w 269"/>
                <a:gd name="T105" fmla="*/ 293 h 2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9" h="293">
                  <a:moveTo>
                    <a:pt x="131" y="285"/>
                  </a:moveTo>
                  <a:lnTo>
                    <a:pt x="155" y="269"/>
                  </a:lnTo>
                  <a:lnTo>
                    <a:pt x="171" y="269"/>
                  </a:lnTo>
                  <a:lnTo>
                    <a:pt x="180" y="244"/>
                  </a:lnTo>
                  <a:lnTo>
                    <a:pt x="163" y="244"/>
                  </a:lnTo>
                  <a:lnTo>
                    <a:pt x="147" y="212"/>
                  </a:lnTo>
                  <a:lnTo>
                    <a:pt x="180" y="187"/>
                  </a:lnTo>
                  <a:lnTo>
                    <a:pt x="196" y="204"/>
                  </a:lnTo>
                  <a:lnTo>
                    <a:pt x="212" y="171"/>
                  </a:lnTo>
                  <a:lnTo>
                    <a:pt x="237" y="89"/>
                  </a:lnTo>
                  <a:lnTo>
                    <a:pt x="229" y="89"/>
                  </a:lnTo>
                  <a:lnTo>
                    <a:pt x="212" y="73"/>
                  </a:lnTo>
                  <a:lnTo>
                    <a:pt x="229" y="49"/>
                  </a:lnTo>
                  <a:lnTo>
                    <a:pt x="253" y="49"/>
                  </a:lnTo>
                  <a:lnTo>
                    <a:pt x="269" y="24"/>
                  </a:lnTo>
                  <a:lnTo>
                    <a:pt x="220" y="0"/>
                  </a:lnTo>
                  <a:lnTo>
                    <a:pt x="171" y="24"/>
                  </a:lnTo>
                  <a:lnTo>
                    <a:pt x="155" y="65"/>
                  </a:lnTo>
                  <a:lnTo>
                    <a:pt x="155" y="81"/>
                  </a:lnTo>
                  <a:lnTo>
                    <a:pt x="131" y="114"/>
                  </a:lnTo>
                  <a:lnTo>
                    <a:pt x="98" y="114"/>
                  </a:lnTo>
                  <a:lnTo>
                    <a:pt x="98" y="122"/>
                  </a:lnTo>
                  <a:lnTo>
                    <a:pt x="82" y="122"/>
                  </a:lnTo>
                  <a:lnTo>
                    <a:pt x="82" y="155"/>
                  </a:lnTo>
                  <a:lnTo>
                    <a:pt x="57" y="171"/>
                  </a:lnTo>
                  <a:lnTo>
                    <a:pt x="0" y="179"/>
                  </a:lnTo>
                  <a:lnTo>
                    <a:pt x="33" y="220"/>
                  </a:lnTo>
                  <a:lnTo>
                    <a:pt x="8" y="236"/>
                  </a:lnTo>
                  <a:lnTo>
                    <a:pt x="8" y="261"/>
                  </a:lnTo>
                  <a:lnTo>
                    <a:pt x="82" y="261"/>
                  </a:lnTo>
                  <a:lnTo>
                    <a:pt x="114" y="269"/>
                  </a:lnTo>
                  <a:lnTo>
                    <a:pt x="114" y="293"/>
                  </a:lnTo>
                  <a:lnTo>
                    <a:pt x="123" y="285"/>
                  </a:lnTo>
                  <a:lnTo>
                    <a:pt x="131" y="285"/>
                  </a:lnTo>
                  <a:close/>
                </a:path>
              </a:pathLst>
            </a:custGeom>
            <a:solidFill>
              <a:srgbClr val="B10043"/>
            </a:solidFill>
            <a:ln w="15875">
              <a:solidFill>
                <a:srgbClr val="B10043"/>
              </a:solid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16" name="Freeform 168">
              <a:extLst>
                <a:ext uri="{FF2B5EF4-FFF2-40B4-BE49-F238E27FC236}">
                  <a16:creationId xmlns:a16="http://schemas.microsoft.com/office/drawing/2014/main" id="{7A98B0FE-0174-05CD-1412-8A54D355F2C7}"/>
                </a:ext>
              </a:extLst>
            </p:cNvPr>
            <p:cNvSpPr>
              <a:spLocks/>
            </p:cNvSpPr>
            <p:nvPr/>
          </p:nvSpPr>
          <p:spPr bwMode="auto">
            <a:xfrm>
              <a:off x="3716" y="2159"/>
              <a:ext cx="89" cy="73"/>
            </a:xfrm>
            <a:custGeom>
              <a:avLst/>
              <a:gdLst>
                <a:gd name="T0" fmla="*/ 90 w 90"/>
                <a:gd name="T1" fmla="*/ 33 h 74"/>
                <a:gd name="T2" fmla="*/ 81 w 90"/>
                <a:gd name="T3" fmla="*/ 33 h 74"/>
                <a:gd name="T4" fmla="*/ 81 w 90"/>
                <a:gd name="T5" fmla="*/ 57 h 74"/>
                <a:gd name="T6" fmla="*/ 81 w 90"/>
                <a:gd name="T7" fmla="*/ 74 h 74"/>
                <a:gd name="T8" fmla="*/ 24 w 90"/>
                <a:gd name="T9" fmla="*/ 74 h 74"/>
                <a:gd name="T10" fmla="*/ 0 w 90"/>
                <a:gd name="T11" fmla="*/ 33 h 74"/>
                <a:gd name="T12" fmla="*/ 41 w 90"/>
                <a:gd name="T13" fmla="*/ 33 h 74"/>
                <a:gd name="T14" fmla="*/ 90 w 90"/>
                <a:gd name="T15" fmla="*/ 0 h 74"/>
                <a:gd name="T16" fmla="*/ 90 w 90"/>
                <a:gd name="T17" fmla="*/ 25 h 74"/>
                <a:gd name="T18" fmla="*/ 90 w 90"/>
                <a:gd name="T19" fmla="*/ 33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74"/>
                <a:gd name="T32" fmla="*/ 90 w 90"/>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74">
                  <a:moveTo>
                    <a:pt x="90" y="33"/>
                  </a:moveTo>
                  <a:lnTo>
                    <a:pt x="81" y="33"/>
                  </a:lnTo>
                  <a:lnTo>
                    <a:pt x="81" y="57"/>
                  </a:lnTo>
                  <a:lnTo>
                    <a:pt x="81" y="74"/>
                  </a:lnTo>
                  <a:lnTo>
                    <a:pt x="24" y="74"/>
                  </a:lnTo>
                  <a:lnTo>
                    <a:pt x="0" y="33"/>
                  </a:lnTo>
                  <a:lnTo>
                    <a:pt x="41" y="33"/>
                  </a:lnTo>
                  <a:lnTo>
                    <a:pt x="90" y="0"/>
                  </a:lnTo>
                  <a:lnTo>
                    <a:pt x="90" y="25"/>
                  </a:lnTo>
                  <a:lnTo>
                    <a:pt x="90" y="33"/>
                  </a:lnTo>
                  <a:close/>
                </a:path>
              </a:pathLst>
            </a:custGeom>
            <a:solidFill>
              <a:srgbClr val="B10043"/>
            </a:solidFill>
            <a:ln w="15875">
              <a:solidFill>
                <a:srgbClr val="B10043"/>
              </a:solid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17" name="Freeform 169">
              <a:extLst>
                <a:ext uri="{FF2B5EF4-FFF2-40B4-BE49-F238E27FC236}">
                  <a16:creationId xmlns:a16="http://schemas.microsoft.com/office/drawing/2014/main" id="{738EFEB4-CE4C-0D90-A209-7676327568DB}"/>
                </a:ext>
              </a:extLst>
            </p:cNvPr>
            <p:cNvSpPr>
              <a:spLocks/>
            </p:cNvSpPr>
            <p:nvPr/>
          </p:nvSpPr>
          <p:spPr bwMode="auto">
            <a:xfrm>
              <a:off x="3748" y="2193"/>
              <a:ext cx="131" cy="157"/>
            </a:xfrm>
            <a:custGeom>
              <a:avLst/>
              <a:gdLst>
                <a:gd name="T0" fmla="*/ 0 w 130"/>
                <a:gd name="T1" fmla="*/ 114 h 155"/>
                <a:gd name="T2" fmla="*/ 8 w 130"/>
                <a:gd name="T3" fmla="*/ 98 h 155"/>
                <a:gd name="T4" fmla="*/ 32 w 130"/>
                <a:gd name="T5" fmla="*/ 90 h 155"/>
                <a:gd name="T6" fmla="*/ 48 w 130"/>
                <a:gd name="T7" fmla="*/ 41 h 155"/>
                <a:gd name="T8" fmla="*/ 48 w 130"/>
                <a:gd name="T9" fmla="*/ 24 h 155"/>
                <a:gd name="T10" fmla="*/ 48 w 130"/>
                <a:gd name="T11" fmla="*/ 0 h 155"/>
                <a:gd name="T12" fmla="*/ 57 w 130"/>
                <a:gd name="T13" fmla="*/ 0 h 155"/>
                <a:gd name="T14" fmla="*/ 73 w 130"/>
                <a:gd name="T15" fmla="*/ 8 h 155"/>
                <a:gd name="T16" fmla="*/ 97 w 130"/>
                <a:gd name="T17" fmla="*/ 24 h 155"/>
                <a:gd name="T18" fmla="*/ 130 w 130"/>
                <a:gd name="T19" fmla="*/ 49 h 155"/>
                <a:gd name="T20" fmla="*/ 114 w 130"/>
                <a:gd name="T21" fmla="*/ 81 h 155"/>
                <a:gd name="T22" fmla="*/ 97 w 130"/>
                <a:gd name="T23" fmla="*/ 81 h 155"/>
                <a:gd name="T24" fmla="*/ 97 w 130"/>
                <a:gd name="T25" fmla="*/ 106 h 155"/>
                <a:gd name="T26" fmla="*/ 81 w 130"/>
                <a:gd name="T27" fmla="*/ 106 h 155"/>
                <a:gd name="T28" fmla="*/ 81 w 130"/>
                <a:gd name="T29" fmla="*/ 130 h 155"/>
                <a:gd name="T30" fmla="*/ 57 w 130"/>
                <a:gd name="T31" fmla="*/ 130 h 155"/>
                <a:gd name="T32" fmla="*/ 48 w 130"/>
                <a:gd name="T33" fmla="*/ 147 h 155"/>
                <a:gd name="T34" fmla="*/ 24 w 130"/>
                <a:gd name="T35" fmla="*/ 155 h 155"/>
                <a:gd name="T36" fmla="*/ 8 w 130"/>
                <a:gd name="T37" fmla="*/ 114 h 155"/>
                <a:gd name="T38" fmla="*/ 0 w 130"/>
                <a:gd name="T39" fmla="*/ 114 h 1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0"/>
                <a:gd name="T61" fmla="*/ 0 h 155"/>
                <a:gd name="T62" fmla="*/ 130 w 130"/>
                <a:gd name="T63" fmla="*/ 155 h 1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0" h="155">
                  <a:moveTo>
                    <a:pt x="0" y="114"/>
                  </a:moveTo>
                  <a:lnTo>
                    <a:pt x="8" y="98"/>
                  </a:lnTo>
                  <a:lnTo>
                    <a:pt x="32" y="90"/>
                  </a:lnTo>
                  <a:lnTo>
                    <a:pt x="48" y="41"/>
                  </a:lnTo>
                  <a:lnTo>
                    <a:pt x="48" y="24"/>
                  </a:lnTo>
                  <a:lnTo>
                    <a:pt x="48" y="0"/>
                  </a:lnTo>
                  <a:lnTo>
                    <a:pt x="57" y="0"/>
                  </a:lnTo>
                  <a:lnTo>
                    <a:pt x="73" y="8"/>
                  </a:lnTo>
                  <a:lnTo>
                    <a:pt x="97" y="24"/>
                  </a:lnTo>
                  <a:lnTo>
                    <a:pt x="130" y="49"/>
                  </a:lnTo>
                  <a:lnTo>
                    <a:pt x="114" y="81"/>
                  </a:lnTo>
                  <a:lnTo>
                    <a:pt x="97" y="81"/>
                  </a:lnTo>
                  <a:lnTo>
                    <a:pt x="97" y="106"/>
                  </a:lnTo>
                  <a:lnTo>
                    <a:pt x="81" y="106"/>
                  </a:lnTo>
                  <a:lnTo>
                    <a:pt x="81" y="130"/>
                  </a:lnTo>
                  <a:lnTo>
                    <a:pt x="57" y="130"/>
                  </a:lnTo>
                  <a:lnTo>
                    <a:pt x="48" y="147"/>
                  </a:lnTo>
                  <a:lnTo>
                    <a:pt x="24" y="155"/>
                  </a:lnTo>
                  <a:lnTo>
                    <a:pt x="8" y="114"/>
                  </a:lnTo>
                  <a:lnTo>
                    <a:pt x="0" y="114"/>
                  </a:lnTo>
                  <a:close/>
                </a:path>
              </a:pathLst>
            </a:custGeom>
            <a:solidFill>
              <a:srgbClr val="B10043"/>
            </a:solidFill>
            <a:ln w="15875">
              <a:solidFill>
                <a:srgbClr val="B10043"/>
              </a:solid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18" name="Freeform 170">
              <a:extLst>
                <a:ext uri="{FF2B5EF4-FFF2-40B4-BE49-F238E27FC236}">
                  <a16:creationId xmlns:a16="http://schemas.microsoft.com/office/drawing/2014/main" id="{27B6FB6D-DE9A-8E9B-8E66-FA396AB1D829}"/>
                </a:ext>
              </a:extLst>
            </p:cNvPr>
            <p:cNvSpPr>
              <a:spLocks/>
            </p:cNvSpPr>
            <p:nvPr/>
          </p:nvSpPr>
          <p:spPr bwMode="auto">
            <a:xfrm>
              <a:off x="3577" y="2330"/>
              <a:ext cx="57" cy="83"/>
            </a:xfrm>
            <a:custGeom>
              <a:avLst/>
              <a:gdLst>
                <a:gd name="T0" fmla="*/ 0 w 57"/>
                <a:gd name="T1" fmla="*/ 17 h 82"/>
                <a:gd name="T2" fmla="*/ 17 w 57"/>
                <a:gd name="T3" fmla="*/ 0 h 82"/>
                <a:gd name="T4" fmla="*/ 49 w 57"/>
                <a:gd name="T5" fmla="*/ 17 h 82"/>
                <a:gd name="T6" fmla="*/ 57 w 57"/>
                <a:gd name="T7" fmla="*/ 33 h 82"/>
                <a:gd name="T8" fmla="*/ 33 w 57"/>
                <a:gd name="T9" fmla="*/ 74 h 82"/>
                <a:gd name="T10" fmla="*/ 25 w 57"/>
                <a:gd name="T11" fmla="*/ 82 h 82"/>
                <a:gd name="T12" fmla="*/ 0 w 57"/>
                <a:gd name="T13" fmla="*/ 57 h 82"/>
                <a:gd name="T14" fmla="*/ 0 w 57"/>
                <a:gd name="T15" fmla="*/ 17 h 82"/>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82"/>
                <a:gd name="T26" fmla="*/ 57 w 57"/>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82">
                  <a:moveTo>
                    <a:pt x="0" y="17"/>
                  </a:moveTo>
                  <a:lnTo>
                    <a:pt x="17" y="0"/>
                  </a:lnTo>
                  <a:lnTo>
                    <a:pt x="49" y="17"/>
                  </a:lnTo>
                  <a:lnTo>
                    <a:pt x="57" y="33"/>
                  </a:lnTo>
                  <a:lnTo>
                    <a:pt x="33" y="74"/>
                  </a:lnTo>
                  <a:lnTo>
                    <a:pt x="25" y="82"/>
                  </a:lnTo>
                  <a:lnTo>
                    <a:pt x="0" y="57"/>
                  </a:lnTo>
                  <a:lnTo>
                    <a:pt x="0" y="17"/>
                  </a:lnTo>
                  <a:close/>
                </a:path>
              </a:pathLst>
            </a:custGeom>
            <a:solidFill>
              <a:srgbClr val="B10043"/>
            </a:solidFill>
            <a:ln w="15875">
              <a:solidFill>
                <a:srgbClr val="B10043"/>
              </a:solid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19" name="Freeform 171">
              <a:extLst>
                <a:ext uri="{FF2B5EF4-FFF2-40B4-BE49-F238E27FC236}">
                  <a16:creationId xmlns:a16="http://schemas.microsoft.com/office/drawing/2014/main" id="{08058689-5603-624B-9011-4F4E395DB099}"/>
                </a:ext>
              </a:extLst>
            </p:cNvPr>
            <p:cNvSpPr>
              <a:spLocks/>
            </p:cNvSpPr>
            <p:nvPr/>
          </p:nvSpPr>
          <p:spPr bwMode="auto">
            <a:xfrm>
              <a:off x="3602" y="2304"/>
              <a:ext cx="171" cy="109"/>
            </a:xfrm>
            <a:custGeom>
              <a:avLst/>
              <a:gdLst>
                <a:gd name="T0" fmla="*/ 0 w 171"/>
                <a:gd name="T1" fmla="*/ 109 h 109"/>
                <a:gd name="T2" fmla="*/ 8 w 171"/>
                <a:gd name="T3" fmla="*/ 101 h 109"/>
                <a:gd name="T4" fmla="*/ 32 w 171"/>
                <a:gd name="T5" fmla="*/ 60 h 109"/>
                <a:gd name="T6" fmla="*/ 57 w 171"/>
                <a:gd name="T7" fmla="*/ 52 h 109"/>
                <a:gd name="T8" fmla="*/ 65 w 171"/>
                <a:gd name="T9" fmla="*/ 19 h 109"/>
                <a:gd name="T10" fmla="*/ 152 w 171"/>
                <a:gd name="T11" fmla="*/ 0 h 109"/>
                <a:gd name="T12" fmla="*/ 171 w 171"/>
                <a:gd name="T13" fmla="*/ 44 h 109"/>
                <a:gd name="T14" fmla="*/ 155 w 171"/>
                <a:gd name="T15" fmla="*/ 60 h 109"/>
                <a:gd name="T16" fmla="*/ 73 w 171"/>
                <a:gd name="T17" fmla="*/ 93 h 109"/>
                <a:gd name="T18" fmla="*/ 24 w 171"/>
                <a:gd name="T19" fmla="*/ 109 h 109"/>
                <a:gd name="T20" fmla="*/ 0 w 171"/>
                <a:gd name="T21" fmla="*/ 109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1"/>
                <a:gd name="T34" fmla="*/ 0 h 109"/>
                <a:gd name="T35" fmla="*/ 171 w 171"/>
                <a:gd name="T36" fmla="*/ 109 h 1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1" h="109">
                  <a:moveTo>
                    <a:pt x="0" y="109"/>
                  </a:moveTo>
                  <a:lnTo>
                    <a:pt x="8" y="101"/>
                  </a:lnTo>
                  <a:lnTo>
                    <a:pt x="32" y="60"/>
                  </a:lnTo>
                  <a:lnTo>
                    <a:pt x="57" y="52"/>
                  </a:lnTo>
                  <a:lnTo>
                    <a:pt x="65" y="19"/>
                  </a:lnTo>
                  <a:lnTo>
                    <a:pt x="152" y="0"/>
                  </a:lnTo>
                  <a:lnTo>
                    <a:pt x="171" y="44"/>
                  </a:lnTo>
                  <a:lnTo>
                    <a:pt x="155" y="60"/>
                  </a:lnTo>
                  <a:lnTo>
                    <a:pt x="73" y="93"/>
                  </a:lnTo>
                  <a:lnTo>
                    <a:pt x="24" y="109"/>
                  </a:lnTo>
                  <a:lnTo>
                    <a:pt x="0" y="109"/>
                  </a:lnTo>
                  <a:close/>
                </a:path>
              </a:pathLst>
            </a:custGeom>
            <a:solidFill>
              <a:srgbClr val="B10043"/>
            </a:solidFill>
            <a:ln w="15875">
              <a:solidFill>
                <a:srgbClr val="B10043"/>
              </a:solid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20" name="Freeform 172">
              <a:extLst>
                <a:ext uri="{FF2B5EF4-FFF2-40B4-BE49-F238E27FC236}">
                  <a16:creationId xmlns:a16="http://schemas.microsoft.com/office/drawing/2014/main" id="{7E894995-D256-FD7F-EF8C-20F2978BB79D}"/>
                </a:ext>
              </a:extLst>
            </p:cNvPr>
            <p:cNvSpPr>
              <a:spLocks/>
            </p:cNvSpPr>
            <p:nvPr/>
          </p:nvSpPr>
          <p:spPr bwMode="auto">
            <a:xfrm>
              <a:off x="3251" y="1826"/>
              <a:ext cx="57" cy="41"/>
            </a:xfrm>
            <a:custGeom>
              <a:avLst/>
              <a:gdLst>
                <a:gd name="T0" fmla="*/ 0 w 57"/>
                <a:gd name="T1" fmla="*/ 16 h 41"/>
                <a:gd name="T2" fmla="*/ 8 w 57"/>
                <a:gd name="T3" fmla="*/ 8 h 41"/>
                <a:gd name="T4" fmla="*/ 33 w 57"/>
                <a:gd name="T5" fmla="*/ 0 h 41"/>
                <a:gd name="T6" fmla="*/ 41 w 57"/>
                <a:gd name="T7" fmla="*/ 8 h 41"/>
                <a:gd name="T8" fmla="*/ 57 w 57"/>
                <a:gd name="T9" fmla="*/ 25 h 41"/>
                <a:gd name="T10" fmla="*/ 41 w 57"/>
                <a:gd name="T11" fmla="*/ 33 h 41"/>
                <a:gd name="T12" fmla="*/ 8 w 57"/>
                <a:gd name="T13" fmla="*/ 41 h 41"/>
                <a:gd name="T14" fmla="*/ 0 w 57"/>
                <a:gd name="T15" fmla="*/ 16 h 41"/>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41"/>
                <a:gd name="T26" fmla="*/ 57 w 57"/>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41">
                  <a:moveTo>
                    <a:pt x="0" y="16"/>
                  </a:moveTo>
                  <a:lnTo>
                    <a:pt x="8" y="8"/>
                  </a:lnTo>
                  <a:lnTo>
                    <a:pt x="33" y="0"/>
                  </a:lnTo>
                  <a:lnTo>
                    <a:pt x="41" y="8"/>
                  </a:lnTo>
                  <a:lnTo>
                    <a:pt x="57" y="25"/>
                  </a:lnTo>
                  <a:lnTo>
                    <a:pt x="41" y="33"/>
                  </a:lnTo>
                  <a:lnTo>
                    <a:pt x="8" y="41"/>
                  </a:lnTo>
                  <a:lnTo>
                    <a:pt x="0" y="16"/>
                  </a:lnTo>
                  <a:close/>
                </a:path>
              </a:pathLst>
            </a:custGeom>
            <a:solidFill>
              <a:srgbClr val="B10043"/>
            </a:solidFill>
            <a:ln w="15875">
              <a:solidFill>
                <a:srgbClr val="B10043"/>
              </a:solid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21" name="Freeform 173">
              <a:extLst>
                <a:ext uri="{FF2B5EF4-FFF2-40B4-BE49-F238E27FC236}">
                  <a16:creationId xmlns:a16="http://schemas.microsoft.com/office/drawing/2014/main" id="{4100303D-8E0A-B475-31E7-93A645A2E70D}"/>
                </a:ext>
              </a:extLst>
            </p:cNvPr>
            <p:cNvSpPr>
              <a:spLocks/>
            </p:cNvSpPr>
            <p:nvPr/>
          </p:nvSpPr>
          <p:spPr bwMode="auto">
            <a:xfrm>
              <a:off x="3708" y="2159"/>
              <a:ext cx="24" cy="33"/>
            </a:xfrm>
            <a:custGeom>
              <a:avLst/>
              <a:gdLst>
                <a:gd name="T0" fmla="*/ 8 w 24"/>
                <a:gd name="T1" fmla="*/ 0 h 33"/>
                <a:gd name="T2" fmla="*/ 24 w 24"/>
                <a:gd name="T3" fmla="*/ 17 h 33"/>
                <a:gd name="T4" fmla="*/ 24 w 24"/>
                <a:gd name="T5" fmla="*/ 33 h 33"/>
                <a:gd name="T6" fmla="*/ 8 w 24"/>
                <a:gd name="T7" fmla="*/ 33 h 33"/>
                <a:gd name="T8" fmla="*/ 0 w 24"/>
                <a:gd name="T9" fmla="*/ 17 h 33"/>
                <a:gd name="T10" fmla="*/ 8 w 24"/>
                <a:gd name="T11" fmla="*/ 0 h 33"/>
                <a:gd name="T12" fmla="*/ 0 60000 65536"/>
                <a:gd name="T13" fmla="*/ 0 60000 65536"/>
                <a:gd name="T14" fmla="*/ 0 60000 65536"/>
                <a:gd name="T15" fmla="*/ 0 60000 65536"/>
                <a:gd name="T16" fmla="*/ 0 60000 65536"/>
                <a:gd name="T17" fmla="*/ 0 60000 65536"/>
                <a:gd name="T18" fmla="*/ 0 w 24"/>
                <a:gd name="T19" fmla="*/ 0 h 33"/>
                <a:gd name="T20" fmla="*/ 24 w 24"/>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24" h="33">
                  <a:moveTo>
                    <a:pt x="8" y="0"/>
                  </a:moveTo>
                  <a:lnTo>
                    <a:pt x="24" y="17"/>
                  </a:lnTo>
                  <a:lnTo>
                    <a:pt x="24" y="33"/>
                  </a:lnTo>
                  <a:lnTo>
                    <a:pt x="8" y="33"/>
                  </a:lnTo>
                  <a:lnTo>
                    <a:pt x="0" y="17"/>
                  </a:lnTo>
                  <a:lnTo>
                    <a:pt x="8" y="0"/>
                  </a:lnTo>
                  <a:close/>
                </a:path>
              </a:pathLst>
            </a:custGeom>
            <a:solidFill>
              <a:srgbClr val="B10043"/>
            </a:solidFill>
            <a:ln w="15875">
              <a:solidFill>
                <a:srgbClr val="B10043"/>
              </a:solid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22" name="Freeform 174">
              <a:extLst>
                <a:ext uri="{FF2B5EF4-FFF2-40B4-BE49-F238E27FC236}">
                  <a16:creationId xmlns:a16="http://schemas.microsoft.com/office/drawing/2014/main" id="{06553231-5E80-9EFD-F707-3C747C994314}"/>
                </a:ext>
              </a:extLst>
            </p:cNvPr>
            <p:cNvSpPr>
              <a:spLocks/>
            </p:cNvSpPr>
            <p:nvPr/>
          </p:nvSpPr>
          <p:spPr bwMode="auto">
            <a:xfrm>
              <a:off x="3651" y="2062"/>
              <a:ext cx="8" cy="33"/>
            </a:xfrm>
            <a:custGeom>
              <a:avLst/>
              <a:gdLst>
                <a:gd name="T0" fmla="*/ 0 w 8"/>
                <a:gd name="T1" fmla="*/ 33 h 33"/>
                <a:gd name="T2" fmla="*/ 8 w 8"/>
                <a:gd name="T3" fmla="*/ 25 h 33"/>
                <a:gd name="T4" fmla="*/ 8 w 8"/>
                <a:gd name="T5" fmla="*/ 0 h 33"/>
                <a:gd name="T6" fmla="*/ 0 w 8"/>
                <a:gd name="T7" fmla="*/ 25 h 33"/>
                <a:gd name="T8" fmla="*/ 0 w 8"/>
                <a:gd name="T9" fmla="*/ 25 h 33"/>
                <a:gd name="T10" fmla="*/ 0 w 8"/>
                <a:gd name="T11" fmla="*/ 33 h 33"/>
                <a:gd name="T12" fmla="*/ 0 60000 65536"/>
                <a:gd name="T13" fmla="*/ 0 60000 65536"/>
                <a:gd name="T14" fmla="*/ 0 60000 65536"/>
                <a:gd name="T15" fmla="*/ 0 60000 65536"/>
                <a:gd name="T16" fmla="*/ 0 60000 65536"/>
                <a:gd name="T17" fmla="*/ 0 60000 65536"/>
                <a:gd name="T18" fmla="*/ 0 w 8"/>
                <a:gd name="T19" fmla="*/ 0 h 33"/>
                <a:gd name="T20" fmla="*/ 8 w 8"/>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8" h="33">
                  <a:moveTo>
                    <a:pt x="0" y="33"/>
                  </a:moveTo>
                  <a:lnTo>
                    <a:pt x="8" y="25"/>
                  </a:lnTo>
                  <a:lnTo>
                    <a:pt x="8" y="0"/>
                  </a:lnTo>
                  <a:lnTo>
                    <a:pt x="0" y="25"/>
                  </a:lnTo>
                  <a:lnTo>
                    <a:pt x="0" y="33"/>
                  </a:lnTo>
                  <a:close/>
                </a:path>
              </a:pathLst>
            </a:custGeom>
            <a:solidFill>
              <a:srgbClr val="B10043"/>
            </a:solidFill>
            <a:ln w="15875">
              <a:solidFill>
                <a:srgbClr val="B10043"/>
              </a:solid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grpSp>
      <p:sp>
        <p:nvSpPr>
          <p:cNvPr id="923" name="Freeform 175">
            <a:extLst>
              <a:ext uri="{FF2B5EF4-FFF2-40B4-BE49-F238E27FC236}">
                <a16:creationId xmlns:a16="http://schemas.microsoft.com/office/drawing/2014/main" id="{ECAC80BB-4273-A070-D2FE-97CF1CCBBEDE}"/>
              </a:ext>
            </a:extLst>
          </p:cNvPr>
          <p:cNvSpPr>
            <a:spLocks/>
          </p:cNvSpPr>
          <p:nvPr/>
        </p:nvSpPr>
        <p:spPr bwMode="auto">
          <a:xfrm>
            <a:off x="1452563" y="2220913"/>
            <a:ext cx="1390650" cy="704850"/>
          </a:xfrm>
          <a:custGeom>
            <a:avLst/>
            <a:gdLst>
              <a:gd name="T0" fmla="*/ 2147483647 w 1038"/>
              <a:gd name="T1" fmla="*/ 2147483647 h 613"/>
              <a:gd name="T2" fmla="*/ 2147483647 w 1038"/>
              <a:gd name="T3" fmla="*/ 2147483647 h 613"/>
              <a:gd name="T4" fmla="*/ 2147483647 w 1038"/>
              <a:gd name="T5" fmla="*/ 2147483647 h 613"/>
              <a:gd name="T6" fmla="*/ 2147483647 w 1038"/>
              <a:gd name="T7" fmla="*/ 2147483647 h 613"/>
              <a:gd name="T8" fmla="*/ 2147483647 w 1038"/>
              <a:gd name="T9" fmla="*/ 2147483647 h 613"/>
              <a:gd name="T10" fmla="*/ 2147483647 w 1038"/>
              <a:gd name="T11" fmla="*/ 2147483647 h 613"/>
              <a:gd name="T12" fmla="*/ 2147483647 w 1038"/>
              <a:gd name="T13" fmla="*/ 2147483647 h 613"/>
              <a:gd name="T14" fmla="*/ 2147483647 w 1038"/>
              <a:gd name="T15" fmla="*/ 2147483647 h 613"/>
              <a:gd name="T16" fmla="*/ 2147483647 w 1038"/>
              <a:gd name="T17" fmla="*/ 2147483647 h 613"/>
              <a:gd name="T18" fmla="*/ 2147483647 w 1038"/>
              <a:gd name="T19" fmla="*/ 2147483647 h 613"/>
              <a:gd name="T20" fmla="*/ 2147483647 w 1038"/>
              <a:gd name="T21" fmla="*/ 2147483647 h 613"/>
              <a:gd name="T22" fmla="*/ 2147483647 w 1038"/>
              <a:gd name="T23" fmla="*/ 2147483647 h 613"/>
              <a:gd name="T24" fmla="*/ 2147483647 w 1038"/>
              <a:gd name="T25" fmla="*/ 2147483647 h 613"/>
              <a:gd name="T26" fmla="*/ 2147483647 w 1038"/>
              <a:gd name="T27" fmla="*/ 2147483647 h 613"/>
              <a:gd name="T28" fmla="*/ 2147483647 w 1038"/>
              <a:gd name="T29" fmla="*/ 2147483647 h 613"/>
              <a:gd name="T30" fmla="*/ 2147483647 w 1038"/>
              <a:gd name="T31" fmla="*/ 2147483647 h 613"/>
              <a:gd name="T32" fmla="*/ 2147483647 w 1038"/>
              <a:gd name="T33" fmla="*/ 2147483647 h 613"/>
              <a:gd name="T34" fmla="*/ 2147483647 w 1038"/>
              <a:gd name="T35" fmla="*/ 2147483647 h 613"/>
              <a:gd name="T36" fmla="*/ 2147483647 w 1038"/>
              <a:gd name="T37" fmla="*/ 2147483647 h 613"/>
              <a:gd name="T38" fmla="*/ 2147483647 w 1038"/>
              <a:gd name="T39" fmla="*/ 2147483647 h 613"/>
              <a:gd name="T40" fmla="*/ 2147483647 w 1038"/>
              <a:gd name="T41" fmla="*/ 2147483647 h 613"/>
              <a:gd name="T42" fmla="*/ 2147483647 w 1038"/>
              <a:gd name="T43" fmla="*/ 2147483647 h 613"/>
              <a:gd name="T44" fmla="*/ 2147483647 w 1038"/>
              <a:gd name="T45" fmla="*/ 2147483647 h 613"/>
              <a:gd name="T46" fmla="*/ 2147483647 w 1038"/>
              <a:gd name="T47" fmla="*/ 2147483647 h 613"/>
              <a:gd name="T48" fmla="*/ 2147483647 w 1038"/>
              <a:gd name="T49" fmla="*/ 2147483647 h 613"/>
              <a:gd name="T50" fmla="*/ 2147483647 w 1038"/>
              <a:gd name="T51" fmla="*/ 2147483647 h 613"/>
              <a:gd name="T52" fmla="*/ 2147483647 w 1038"/>
              <a:gd name="T53" fmla="*/ 2147483647 h 613"/>
              <a:gd name="T54" fmla="*/ 2147483647 w 1038"/>
              <a:gd name="T55" fmla="*/ 2147483647 h 613"/>
              <a:gd name="T56" fmla="*/ 2147483647 w 1038"/>
              <a:gd name="T57" fmla="*/ 2147483647 h 613"/>
              <a:gd name="T58" fmla="*/ 2147483647 w 1038"/>
              <a:gd name="T59" fmla="*/ 2147483647 h 613"/>
              <a:gd name="T60" fmla="*/ 2147483647 w 1038"/>
              <a:gd name="T61" fmla="*/ 2147483647 h 613"/>
              <a:gd name="T62" fmla="*/ 2147483647 w 1038"/>
              <a:gd name="T63" fmla="*/ 2147483647 h 613"/>
              <a:gd name="T64" fmla="*/ 2147483647 w 1038"/>
              <a:gd name="T65" fmla="*/ 2147483647 h 613"/>
              <a:gd name="T66" fmla="*/ 2147483647 w 1038"/>
              <a:gd name="T67" fmla="*/ 2147483647 h 613"/>
              <a:gd name="T68" fmla="*/ 2147483647 w 1038"/>
              <a:gd name="T69" fmla="*/ 2147483647 h 613"/>
              <a:gd name="T70" fmla="*/ 2147483647 w 1038"/>
              <a:gd name="T71" fmla="*/ 2147483647 h 613"/>
              <a:gd name="T72" fmla="*/ 2147483647 w 1038"/>
              <a:gd name="T73" fmla="*/ 2147483647 h 613"/>
              <a:gd name="T74" fmla="*/ 2147483647 w 1038"/>
              <a:gd name="T75" fmla="*/ 2147483647 h 613"/>
              <a:gd name="T76" fmla="*/ 2147483647 w 1038"/>
              <a:gd name="T77" fmla="*/ 2147483647 h 613"/>
              <a:gd name="T78" fmla="*/ 2147483647 w 1038"/>
              <a:gd name="T79" fmla="*/ 2147483647 h 613"/>
              <a:gd name="T80" fmla="*/ 0 w 1038"/>
              <a:gd name="T81" fmla="*/ 2147483647 h 613"/>
              <a:gd name="T82" fmla="*/ 2147483647 w 1038"/>
              <a:gd name="T83" fmla="*/ 2147483647 h 613"/>
              <a:gd name="T84" fmla="*/ 2147483647 w 1038"/>
              <a:gd name="T85" fmla="*/ 2147483647 h 613"/>
              <a:gd name="T86" fmla="*/ 2147483647 w 1038"/>
              <a:gd name="T87" fmla="*/ 2147483647 h 6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8"/>
              <a:gd name="T133" fmla="*/ 0 h 613"/>
              <a:gd name="T134" fmla="*/ 1038 w 1038"/>
              <a:gd name="T135" fmla="*/ 613 h 61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8" h="613">
                <a:moveTo>
                  <a:pt x="106" y="0"/>
                </a:moveTo>
                <a:lnTo>
                  <a:pt x="596" y="49"/>
                </a:lnTo>
                <a:lnTo>
                  <a:pt x="653" y="82"/>
                </a:lnTo>
                <a:lnTo>
                  <a:pt x="621" y="114"/>
                </a:lnTo>
                <a:lnTo>
                  <a:pt x="670" y="114"/>
                </a:lnTo>
                <a:lnTo>
                  <a:pt x="686" y="98"/>
                </a:lnTo>
                <a:lnTo>
                  <a:pt x="703" y="123"/>
                </a:lnTo>
                <a:lnTo>
                  <a:pt x="735" y="131"/>
                </a:lnTo>
                <a:lnTo>
                  <a:pt x="694" y="155"/>
                </a:lnTo>
                <a:lnTo>
                  <a:pt x="686" y="163"/>
                </a:lnTo>
                <a:lnTo>
                  <a:pt x="670" y="229"/>
                </a:lnTo>
                <a:lnTo>
                  <a:pt x="686" y="237"/>
                </a:lnTo>
                <a:lnTo>
                  <a:pt x="703" y="196"/>
                </a:lnTo>
                <a:lnTo>
                  <a:pt x="703" y="172"/>
                </a:lnTo>
                <a:lnTo>
                  <a:pt x="735" y="147"/>
                </a:lnTo>
                <a:lnTo>
                  <a:pt x="752" y="155"/>
                </a:lnTo>
                <a:lnTo>
                  <a:pt x="743" y="188"/>
                </a:lnTo>
                <a:lnTo>
                  <a:pt x="760" y="180"/>
                </a:lnTo>
                <a:lnTo>
                  <a:pt x="760" y="204"/>
                </a:lnTo>
                <a:lnTo>
                  <a:pt x="768" y="221"/>
                </a:lnTo>
                <a:lnTo>
                  <a:pt x="760" y="229"/>
                </a:lnTo>
                <a:lnTo>
                  <a:pt x="743" y="245"/>
                </a:lnTo>
                <a:lnTo>
                  <a:pt x="768" y="253"/>
                </a:lnTo>
                <a:lnTo>
                  <a:pt x="801" y="237"/>
                </a:lnTo>
                <a:lnTo>
                  <a:pt x="809" y="221"/>
                </a:lnTo>
                <a:lnTo>
                  <a:pt x="817" y="204"/>
                </a:lnTo>
                <a:lnTo>
                  <a:pt x="825" y="212"/>
                </a:lnTo>
                <a:lnTo>
                  <a:pt x="858" y="212"/>
                </a:lnTo>
                <a:lnTo>
                  <a:pt x="874" y="196"/>
                </a:lnTo>
                <a:lnTo>
                  <a:pt x="891" y="188"/>
                </a:lnTo>
                <a:lnTo>
                  <a:pt x="891" y="172"/>
                </a:lnTo>
                <a:lnTo>
                  <a:pt x="964" y="172"/>
                </a:lnTo>
                <a:lnTo>
                  <a:pt x="1029" y="114"/>
                </a:lnTo>
                <a:lnTo>
                  <a:pt x="1038" y="163"/>
                </a:lnTo>
                <a:lnTo>
                  <a:pt x="1038" y="188"/>
                </a:lnTo>
                <a:lnTo>
                  <a:pt x="1013" y="196"/>
                </a:lnTo>
                <a:lnTo>
                  <a:pt x="997" y="204"/>
                </a:lnTo>
                <a:lnTo>
                  <a:pt x="964" y="204"/>
                </a:lnTo>
                <a:lnTo>
                  <a:pt x="964" y="245"/>
                </a:lnTo>
                <a:lnTo>
                  <a:pt x="972" y="261"/>
                </a:lnTo>
                <a:lnTo>
                  <a:pt x="915" y="261"/>
                </a:lnTo>
                <a:lnTo>
                  <a:pt x="899" y="278"/>
                </a:lnTo>
                <a:lnTo>
                  <a:pt x="866" y="343"/>
                </a:lnTo>
                <a:lnTo>
                  <a:pt x="850" y="327"/>
                </a:lnTo>
                <a:lnTo>
                  <a:pt x="841" y="327"/>
                </a:lnTo>
                <a:lnTo>
                  <a:pt x="850" y="351"/>
                </a:lnTo>
                <a:lnTo>
                  <a:pt x="833" y="417"/>
                </a:lnTo>
                <a:lnTo>
                  <a:pt x="768" y="433"/>
                </a:lnTo>
                <a:lnTo>
                  <a:pt x="727" y="474"/>
                </a:lnTo>
                <a:lnTo>
                  <a:pt x="727" y="507"/>
                </a:lnTo>
                <a:lnTo>
                  <a:pt x="752" y="588"/>
                </a:lnTo>
                <a:lnTo>
                  <a:pt x="743" y="605"/>
                </a:lnTo>
                <a:lnTo>
                  <a:pt x="719" y="613"/>
                </a:lnTo>
                <a:lnTo>
                  <a:pt x="694" y="564"/>
                </a:lnTo>
                <a:lnTo>
                  <a:pt x="694" y="539"/>
                </a:lnTo>
                <a:lnTo>
                  <a:pt x="686" y="515"/>
                </a:lnTo>
                <a:lnTo>
                  <a:pt x="662" y="515"/>
                </a:lnTo>
                <a:lnTo>
                  <a:pt x="662" y="498"/>
                </a:lnTo>
                <a:lnTo>
                  <a:pt x="580" y="507"/>
                </a:lnTo>
                <a:lnTo>
                  <a:pt x="604" y="531"/>
                </a:lnTo>
                <a:lnTo>
                  <a:pt x="547" y="531"/>
                </a:lnTo>
                <a:lnTo>
                  <a:pt x="539" y="515"/>
                </a:lnTo>
                <a:lnTo>
                  <a:pt x="466" y="523"/>
                </a:lnTo>
                <a:lnTo>
                  <a:pt x="441" y="547"/>
                </a:lnTo>
                <a:lnTo>
                  <a:pt x="433" y="596"/>
                </a:lnTo>
                <a:lnTo>
                  <a:pt x="425" y="605"/>
                </a:lnTo>
                <a:lnTo>
                  <a:pt x="392" y="580"/>
                </a:lnTo>
                <a:lnTo>
                  <a:pt x="376" y="523"/>
                </a:lnTo>
                <a:lnTo>
                  <a:pt x="359" y="515"/>
                </a:lnTo>
                <a:lnTo>
                  <a:pt x="327" y="515"/>
                </a:lnTo>
                <a:lnTo>
                  <a:pt x="286" y="449"/>
                </a:lnTo>
                <a:lnTo>
                  <a:pt x="253" y="449"/>
                </a:lnTo>
                <a:lnTo>
                  <a:pt x="237" y="458"/>
                </a:lnTo>
                <a:lnTo>
                  <a:pt x="196" y="458"/>
                </a:lnTo>
                <a:lnTo>
                  <a:pt x="139" y="417"/>
                </a:lnTo>
                <a:lnTo>
                  <a:pt x="98" y="425"/>
                </a:lnTo>
                <a:lnTo>
                  <a:pt x="81" y="400"/>
                </a:lnTo>
                <a:lnTo>
                  <a:pt x="57" y="392"/>
                </a:lnTo>
                <a:lnTo>
                  <a:pt x="24" y="319"/>
                </a:lnTo>
                <a:lnTo>
                  <a:pt x="24" y="294"/>
                </a:lnTo>
                <a:lnTo>
                  <a:pt x="16" y="294"/>
                </a:lnTo>
                <a:lnTo>
                  <a:pt x="0" y="229"/>
                </a:lnTo>
                <a:lnTo>
                  <a:pt x="16" y="212"/>
                </a:lnTo>
                <a:lnTo>
                  <a:pt x="16" y="163"/>
                </a:lnTo>
                <a:lnTo>
                  <a:pt x="57" y="65"/>
                </a:lnTo>
                <a:lnTo>
                  <a:pt x="57" y="16"/>
                </a:lnTo>
                <a:lnTo>
                  <a:pt x="90" y="16"/>
                </a:lnTo>
                <a:lnTo>
                  <a:pt x="90" y="41"/>
                </a:lnTo>
                <a:lnTo>
                  <a:pt x="106" y="0"/>
                </a:lnTo>
                <a:close/>
              </a:path>
            </a:pathLst>
          </a:custGeom>
          <a:solidFill>
            <a:srgbClr val="009530"/>
          </a:solidFill>
          <a:ln w="15875">
            <a:noFill/>
            <a:round/>
            <a:headEnd/>
            <a:tailEnd/>
          </a:ln>
        </p:spPr>
        <p:txBody>
          <a:bodyPr lIns="91404" tIns="45702" rIns="91404" bIns="45702"/>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24" name="Freeform 176">
            <a:extLst>
              <a:ext uri="{FF2B5EF4-FFF2-40B4-BE49-F238E27FC236}">
                <a16:creationId xmlns:a16="http://schemas.microsoft.com/office/drawing/2014/main" id="{1EA8DBAE-8292-7FE2-7CF5-411F60B7A343}"/>
              </a:ext>
            </a:extLst>
          </p:cNvPr>
          <p:cNvSpPr>
            <a:spLocks/>
          </p:cNvSpPr>
          <p:nvPr/>
        </p:nvSpPr>
        <p:spPr bwMode="auto">
          <a:xfrm>
            <a:off x="2379663" y="3351213"/>
            <a:ext cx="173037" cy="76200"/>
          </a:xfrm>
          <a:custGeom>
            <a:avLst/>
            <a:gdLst>
              <a:gd name="T0" fmla="*/ 2147483647 w 131"/>
              <a:gd name="T1" fmla="*/ 2147483647 h 65"/>
              <a:gd name="T2" fmla="*/ 2147483647 w 131"/>
              <a:gd name="T3" fmla="*/ 2147483647 h 65"/>
              <a:gd name="T4" fmla="*/ 2147483647 w 131"/>
              <a:gd name="T5" fmla="*/ 2147483647 h 65"/>
              <a:gd name="T6" fmla="*/ 2147483647 w 131"/>
              <a:gd name="T7" fmla="*/ 0 h 65"/>
              <a:gd name="T8" fmla="*/ 2147483647 w 131"/>
              <a:gd name="T9" fmla="*/ 0 h 65"/>
              <a:gd name="T10" fmla="*/ 2147483647 w 131"/>
              <a:gd name="T11" fmla="*/ 2147483647 h 65"/>
              <a:gd name="T12" fmla="*/ 2147483647 w 131"/>
              <a:gd name="T13" fmla="*/ 0 h 65"/>
              <a:gd name="T14" fmla="*/ 0 w 131"/>
              <a:gd name="T15" fmla="*/ 2147483647 h 65"/>
              <a:gd name="T16" fmla="*/ 2147483647 w 131"/>
              <a:gd name="T17" fmla="*/ 2147483647 h 65"/>
              <a:gd name="T18" fmla="*/ 2147483647 w 131"/>
              <a:gd name="T19" fmla="*/ 2147483647 h 65"/>
              <a:gd name="T20" fmla="*/ 2147483647 w 131"/>
              <a:gd name="T21" fmla="*/ 2147483647 h 65"/>
              <a:gd name="T22" fmla="*/ 2147483647 w 131"/>
              <a:gd name="T23" fmla="*/ 2147483647 h 65"/>
              <a:gd name="T24" fmla="*/ 2147483647 w 131"/>
              <a:gd name="T25" fmla="*/ 2147483647 h 65"/>
              <a:gd name="T26" fmla="*/ 2147483647 w 131"/>
              <a:gd name="T27" fmla="*/ 2147483647 h 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1"/>
              <a:gd name="T43" fmla="*/ 0 h 65"/>
              <a:gd name="T44" fmla="*/ 131 w 131"/>
              <a:gd name="T45" fmla="*/ 65 h 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1" h="65">
                <a:moveTo>
                  <a:pt x="115" y="65"/>
                </a:moveTo>
                <a:lnTo>
                  <a:pt x="131" y="41"/>
                </a:lnTo>
                <a:lnTo>
                  <a:pt x="123" y="16"/>
                </a:lnTo>
                <a:lnTo>
                  <a:pt x="99" y="0"/>
                </a:lnTo>
                <a:lnTo>
                  <a:pt x="82" y="0"/>
                </a:lnTo>
                <a:lnTo>
                  <a:pt x="41" y="8"/>
                </a:lnTo>
                <a:lnTo>
                  <a:pt x="17" y="0"/>
                </a:lnTo>
                <a:lnTo>
                  <a:pt x="0" y="24"/>
                </a:lnTo>
                <a:lnTo>
                  <a:pt x="17" y="41"/>
                </a:lnTo>
                <a:lnTo>
                  <a:pt x="58" y="41"/>
                </a:lnTo>
                <a:lnTo>
                  <a:pt x="74" y="24"/>
                </a:lnTo>
                <a:lnTo>
                  <a:pt x="90" y="24"/>
                </a:lnTo>
                <a:lnTo>
                  <a:pt x="107" y="41"/>
                </a:lnTo>
                <a:lnTo>
                  <a:pt x="115" y="65"/>
                </a:lnTo>
                <a:close/>
              </a:path>
            </a:pathLst>
          </a:custGeom>
          <a:solidFill>
            <a:srgbClr val="009530"/>
          </a:solidFill>
          <a:ln w="15875">
            <a:noFill/>
            <a:round/>
            <a:headEnd/>
            <a:tailEnd/>
          </a:ln>
        </p:spPr>
        <p:txBody>
          <a:bodyPr lIns="91404" tIns="45702" rIns="91404" bIns="45702"/>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25" name="Freeform 177">
            <a:extLst>
              <a:ext uri="{FF2B5EF4-FFF2-40B4-BE49-F238E27FC236}">
                <a16:creationId xmlns:a16="http://schemas.microsoft.com/office/drawing/2014/main" id="{9ABB1555-CF9C-E298-3767-6A20D1E1D639}"/>
              </a:ext>
            </a:extLst>
          </p:cNvPr>
          <p:cNvSpPr>
            <a:spLocks/>
          </p:cNvSpPr>
          <p:nvPr/>
        </p:nvSpPr>
        <p:spPr bwMode="auto">
          <a:xfrm>
            <a:off x="2309813" y="3309938"/>
            <a:ext cx="87312" cy="65087"/>
          </a:xfrm>
          <a:custGeom>
            <a:avLst/>
            <a:gdLst>
              <a:gd name="T0" fmla="*/ 2147483647 w 66"/>
              <a:gd name="T1" fmla="*/ 2147483647 h 57"/>
              <a:gd name="T2" fmla="*/ 2147483647 w 66"/>
              <a:gd name="T3" fmla="*/ 2147483647 h 57"/>
              <a:gd name="T4" fmla="*/ 2147483647 w 66"/>
              <a:gd name="T5" fmla="*/ 2147483647 h 57"/>
              <a:gd name="T6" fmla="*/ 2147483647 w 66"/>
              <a:gd name="T7" fmla="*/ 0 h 57"/>
              <a:gd name="T8" fmla="*/ 0 w 66"/>
              <a:gd name="T9" fmla="*/ 2147483647 h 57"/>
              <a:gd name="T10" fmla="*/ 2147483647 w 66"/>
              <a:gd name="T11" fmla="*/ 2147483647 h 57"/>
              <a:gd name="T12" fmla="*/ 2147483647 w 66"/>
              <a:gd name="T13" fmla="*/ 2147483647 h 57"/>
              <a:gd name="T14" fmla="*/ 2147483647 w 66"/>
              <a:gd name="T15" fmla="*/ 2147483647 h 57"/>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57"/>
              <a:gd name="T26" fmla="*/ 66 w 6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57">
                <a:moveTo>
                  <a:pt x="49" y="57"/>
                </a:moveTo>
                <a:lnTo>
                  <a:pt x="66" y="33"/>
                </a:lnTo>
                <a:lnTo>
                  <a:pt x="58" y="8"/>
                </a:lnTo>
                <a:lnTo>
                  <a:pt x="25" y="0"/>
                </a:lnTo>
                <a:lnTo>
                  <a:pt x="0" y="8"/>
                </a:lnTo>
                <a:lnTo>
                  <a:pt x="9" y="25"/>
                </a:lnTo>
                <a:lnTo>
                  <a:pt x="33" y="33"/>
                </a:lnTo>
                <a:lnTo>
                  <a:pt x="49" y="57"/>
                </a:lnTo>
                <a:close/>
              </a:path>
            </a:pathLst>
          </a:custGeom>
          <a:solidFill>
            <a:srgbClr val="009530"/>
          </a:solidFill>
          <a:ln w="15875">
            <a:noFill/>
            <a:round/>
            <a:headEnd/>
            <a:tailEnd/>
          </a:ln>
        </p:spPr>
        <p:txBody>
          <a:bodyPr lIns="91404" tIns="45702" rIns="91404" bIns="45702"/>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26" name="Freeform 178">
            <a:extLst>
              <a:ext uri="{FF2B5EF4-FFF2-40B4-BE49-F238E27FC236}">
                <a16:creationId xmlns:a16="http://schemas.microsoft.com/office/drawing/2014/main" id="{8AEE63BB-7FA1-B912-A513-0A34BD3BBE00}"/>
              </a:ext>
            </a:extLst>
          </p:cNvPr>
          <p:cNvSpPr>
            <a:spLocks/>
          </p:cNvSpPr>
          <p:nvPr/>
        </p:nvSpPr>
        <p:spPr bwMode="auto">
          <a:xfrm>
            <a:off x="2286000" y="3228975"/>
            <a:ext cx="120650" cy="84138"/>
          </a:xfrm>
          <a:custGeom>
            <a:avLst/>
            <a:gdLst>
              <a:gd name="T0" fmla="*/ 2147483647 w 90"/>
              <a:gd name="T1" fmla="*/ 2147483647 h 73"/>
              <a:gd name="T2" fmla="*/ 2147483647 w 90"/>
              <a:gd name="T3" fmla="*/ 2147483647 h 73"/>
              <a:gd name="T4" fmla="*/ 2147483647 w 90"/>
              <a:gd name="T5" fmla="*/ 2147483647 h 73"/>
              <a:gd name="T6" fmla="*/ 0 w 90"/>
              <a:gd name="T7" fmla="*/ 2147483647 h 73"/>
              <a:gd name="T8" fmla="*/ 2147483647 w 90"/>
              <a:gd name="T9" fmla="*/ 2147483647 h 73"/>
              <a:gd name="T10" fmla="*/ 2147483647 w 90"/>
              <a:gd name="T11" fmla="*/ 2147483647 h 73"/>
              <a:gd name="T12" fmla="*/ 2147483647 w 90"/>
              <a:gd name="T13" fmla="*/ 0 h 73"/>
              <a:gd name="T14" fmla="*/ 2147483647 w 90"/>
              <a:gd name="T15" fmla="*/ 2147483647 h 73"/>
              <a:gd name="T16" fmla="*/ 2147483647 w 90"/>
              <a:gd name="T17" fmla="*/ 2147483647 h 73"/>
              <a:gd name="T18" fmla="*/ 2147483647 w 90"/>
              <a:gd name="T19" fmla="*/ 2147483647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73"/>
              <a:gd name="T32" fmla="*/ 90 w 90"/>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73">
                <a:moveTo>
                  <a:pt x="74" y="73"/>
                </a:moveTo>
                <a:lnTo>
                  <a:pt x="41" y="65"/>
                </a:lnTo>
                <a:lnTo>
                  <a:pt x="16" y="73"/>
                </a:lnTo>
                <a:lnTo>
                  <a:pt x="0" y="41"/>
                </a:lnTo>
                <a:lnTo>
                  <a:pt x="25" y="24"/>
                </a:lnTo>
                <a:lnTo>
                  <a:pt x="49" y="8"/>
                </a:lnTo>
                <a:lnTo>
                  <a:pt x="82" y="0"/>
                </a:lnTo>
                <a:lnTo>
                  <a:pt x="90" y="8"/>
                </a:lnTo>
                <a:lnTo>
                  <a:pt x="74" y="41"/>
                </a:lnTo>
                <a:lnTo>
                  <a:pt x="74" y="73"/>
                </a:lnTo>
                <a:close/>
              </a:path>
            </a:pathLst>
          </a:custGeom>
          <a:solidFill>
            <a:srgbClr val="009530"/>
          </a:solidFill>
          <a:ln w="15875">
            <a:noFill/>
            <a:round/>
            <a:headEnd/>
            <a:tailEnd/>
          </a:ln>
        </p:spPr>
        <p:txBody>
          <a:bodyPr lIns="91404" tIns="45702" rIns="91404" bIns="45702"/>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27" name="Freeform 179">
            <a:extLst>
              <a:ext uri="{FF2B5EF4-FFF2-40B4-BE49-F238E27FC236}">
                <a16:creationId xmlns:a16="http://schemas.microsoft.com/office/drawing/2014/main" id="{81C776E3-7737-422A-00D1-8F35AC5B769D}"/>
              </a:ext>
            </a:extLst>
          </p:cNvPr>
          <p:cNvSpPr>
            <a:spLocks/>
          </p:cNvSpPr>
          <p:nvPr/>
        </p:nvSpPr>
        <p:spPr bwMode="auto">
          <a:xfrm>
            <a:off x="2239963" y="3198813"/>
            <a:ext cx="152400" cy="76200"/>
          </a:xfrm>
          <a:custGeom>
            <a:avLst/>
            <a:gdLst>
              <a:gd name="T0" fmla="*/ 2147483647 w 115"/>
              <a:gd name="T1" fmla="*/ 2147483647 h 66"/>
              <a:gd name="T2" fmla="*/ 2147483647 w 115"/>
              <a:gd name="T3" fmla="*/ 2147483647 h 66"/>
              <a:gd name="T4" fmla="*/ 2147483647 w 115"/>
              <a:gd name="T5" fmla="*/ 2147483647 h 66"/>
              <a:gd name="T6" fmla="*/ 2147483647 w 115"/>
              <a:gd name="T7" fmla="*/ 2147483647 h 66"/>
              <a:gd name="T8" fmla="*/ 2147483647 w 115"/>
              <a:gd name="T9" fmla="*/ 2147483647 h 66"/>
              <a:gd name="T10" fmla="*/ 2147483647 w 115"/>
              <a:gd name="T11" fmla="*/ 0 h 66"/>
              <a:gd name="T12" fmla="*/ 2147483647 w 115"/>
              <a:gd name="T13" fmla="*/ 0 h 66"/>
              <a:gd name="T14" fmla="*/ 0 w 115"/>
              <a:gd name="T15" fmla="*/ 2147483647 h 66"/>
              <a:gd name="T16" fmla="*/ 2147483647 w 115"/>
              <a:gd name="T17" fmla="*/ 2147483647 h 66"/>
              <a:gd name="T18" fmla="*/ 2147483647 w 115"/>
              <a:gd name="T19" fmla="*/ 2147483647 h 66"/>
              <a:gd name="T20" fmla="*/ 2147483647 w 115"/>
              <a:gd name="T21" fmla="*/ 2147483647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66"/>
              <a:gd name="T35" fmla="*/ 115 w 115"/>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66">
                <a:moveTo>
                  <a:pt x="33" y="66"/>
                </a:moveTo>
                <a:lnTo>
                  <a:pt x="58" y="49"/>
                </a:lnTo>
                <a:lnTo>
                  <a:pt x="82" y="33"/>
                </a:lnTo>
                <a:lnTo>
                  <a:pt x="115" y="25"/>
                </a:lnTo>
                <a:lnTo>
                  <a:pt x="115" y="9"/>
                </a:lnTo>
                <a:lnTo>
                  <a:pt x="58" y="0"/>
                </a:lnTo>
                <a:lnTo>
                  <a:pt x="25" y="0"/>
                </a:lnTo>
                <a:lnTo>
                  <a:pt x="0" y="25"/>
                </a:lnTo>
                <a:lnTo>
                  <a:pt x="25" y="41"/>
                </a:lnTo>
                <a:lnTo>
                  <a:pt x="25" y="58"/>
                </a:lnTo>
                <a:lnTo>
                  <a:pt x="33" y="66"/>
                </a:lnTo>
                <a:close/>
              </a:path>
            </a:pathLst>
          </a:custGeom>
          <a:solidFill>
            <a:srgbClr val="009530"/>
          </a:solidFill>
          <a:ln w="15875">
            <a:noFill/>
            <a:round/>
            <a:headEnd/>
            <a:tailEnd/>
          </a:ln>
        </p:spPr>
        <p:txBody>
          <a:bodyPr lIns="91404" tIns="45702" rIns="91404" bIns="45702"/>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28" name="Freeform 180">
            <a:extLst>
              <a:ext uri="{FF2B5EF4-FFF2-40B4-BE49-F238E27FC236}">
                <a16:creationId xmlns:a16="http://schemas.microsoft.com/office/drawing/2014/main" id="{6426F793-2518-FCB5-2B8A-01D64EA134C0}"/>
              </a:ext>
            </a:extLst>
          </p:cNvPr>
          <p:cNvSpPr>
            <a:spLocks/>
          </p:cNvSpPr>
          <p:nvPr/>
        </p:nvSpPr>
        <p:spPr bwMode="auto">
          <a:xfrm>
            <a:off x="1592263" y="2741613"/>
            <a:ext cx="687387" cy="458787"/>
          </a:xfrm>
          <a:custGeom>
            <a:avLst/>
            <a:gdLst>
              <a:gd name="T0" fmla="*/ 2147483647 w 515"/>
              <a:gd name="T1" fmla="*/ 2147483647 h 400"/>
              <a:gd name="T2" fmla="*/ 2147483647 w 515"/>
              <a:gd name="T3" fmla="*/ 2147483647 h 400"/>
              <a:gd name="T4" fmla="*/ 2147483647 w 515"/>
              <a:gd name="T5" fmla="*/ 2147483647 h 400"/>
              <a:gd name="T6" fmla="*/ 2147483647 w 515"/>
              <a:gd name="T7" fmla="*/ 2147483647 h 400"/>
              <a:gd name="T8" fmla="*/ 2147483647 w 515"/>
              <a:gd name="T9" fmla="*/ 2147483647 h 400"/>
              <a:gd name="T10" fmla="*/ 2147483647 w 515"/>
              <a:gd name="T11" fmla="*/ 2147483647 h 400"/>
              <a:gd name="T12" fmla="*/ 2147483647 w 515"/>
              <a:gd name="T13" fmla="*/ 2147483647 h 400"/>
              <a:gd name="T14" fmla="*/ 2147483647 w 515"/>
              <a:gd name="T15" fmla="*/ 2147483647 h 400"/>
              <a:gd name="T16" fmla="*/ 2147483647 w 515"/>
              <a:gd name="T17" fmla="*/ 2147483647 h 400"/>
              <a:gd name="T18" fmla="*/ 2147483647 w 515"/>
              <a:gd name="T19" fmla="*/ 0 h 400"/>
              <a:gd name="T20" fmla="*/ 0 w 515"/>
              <a:gd name="T21" fmla="*/ 2147483647 h 400"/>
              <a:gd name="T22" fmla="*/ 2147483647 w 515"/>
              <a:gd name="T23" fmla="*/ 2147483647 h 400"/>
              <a:gd name="T24" fmla="*/ 2147483647 w 515"/>
              <a:gd name="T25" fmla="*/ 2147483647 h 400"/>
              <a:gd name="T26" fmla="*/ 2147483647 w 515"/>
              <a:gd name="T27" fmla="*/ 2147483647 h 400"/>
              <a:gd name="T28" fmla="*/ 2147483647 w 515"/>
              <a:gd name="T29" fmla="*/ 2147483647 h 400"/>
              <a:gd name="T30" fmla="*/ 2147483647 w 515"/>
              <a:gd name="T31" fmla="*/ 2147483647 h 400"/>
              <a:gd name="T32" fmla="*/ 2147483647 w 515"/>
              <a:gd name="T33" fmla="*/ 2147483647 h 400"/>
              <a:gd name="T34" fmla="*/ 2147483647 w 515"/>
              <a:gd name="T35" fmla="*/ 2147483647 h 400"/>
              <a:gd name="T36" fmla="*/ 2147483647 w 515"/>
              <a:gd name="T37" fmla="*/ 2147483647 h 400"/>
              <a:gd name="T38" fmla="*/ 2147483647 w 515"/>
              <a:gd name="T39" fmla="*/ 2147483647 h 400"/>
              <a:gd name="T40" fmla="*/ 2147483647 w 515"/>
              <a:gd name="T41" fmla="*/ 2147483647 h 400"/>
              <a:gd name="T42" fmla="*/ 2147483647 w 515"/>
              <a:gd name="T43" fmla="*/ 2147483647 h 400"/>
              <a:gd name="T44" fmla="*/ 2147483647 w 515"/>
              <a:gd name="T45" fmla="*/ 2147483647 h 400"/>
              <a:gd name="T46" fmla="*/ 2147483647 w 515"/>
              <a:gd name="T47" fmla="*/ 2147483647 h 400"/>
              <a:gd name="T48" fmla="*/ 2147483647 w 515"/>
              <a:gd name="T49" fmla="*/ 2147483647 h 400"/>
              <a:gd name="T50" fmla="*/ 2147483647 w 515"/>
              <a:gd name="T51" fmla="*/ 2147483647 h 400"/>
              <a:gd name="T52" fmla="*/ 2147483647 w 515"/>
              <a:gd name="T53" fmla="*/ 2147483647 h 400"/>
              <a:gd name="T54" fmla="*/ 2147483647 w 515"/>
              <a:gd name="T55" fmla="*/ 2147483647 h 400"/>
              <a:gd name="T56" fmla="*/ 2147483647 w 515"/>
              <a:gd name="T57" fmla="*/ 2147483647 h 400"/>
              <a:gd name="T58" fmla="*/ 2147483647 w 515"/>
              <a:gd name="T59" fmla="*/ 2147483647 h 400"/>
              <a:gd name="T60" fmla="*/ 2147483647 w 515"/>
              <a:gd name="T61" fmla="*/ 2147483647 h 400"/>
              <a:gd name="T62" fmla="*/ 2147483647 w 515"/>
              <a:gd name="T63" fmla="*/ 2147483647 h 400"/>
              <a:gd name="T64" fmla="*/ 2147483647 w 515"/>
              <a:gd name="T65" fmla="*/ 2147483647 h 400"/>
              <a:gd name="T66" fmla="*/ 2147483647 w 515"/>
              <a:gd name="T67" fmla="*/ 2147483647 h 400"/>
              <a:gd name="T68" fmla="*/ 2147483647 w 515"/>
              <a:gd name="T69" fmla="*/ 2147483647 h 400"/>
              <a:gd name="T70" fmla="*/ 2147483647 w 515"/>
              <a:gd name="T71" fmla="*/ 2147483647 h 400"/>
              <a:gd name="T72" fmla="*/ 2147483647 w 515"/>
              <a:gd name="T73" fmla="*/ 2147483647 h 400"/>
              <a:gd name="T74" fmla="*/ 2147483647 w 515"/>
              <a:gd name="T75" fmla="*/ 2147483647 h 400"/>
              <a:gd name="T76" fmla="*/ 2147483647 w 515"/>
              <a:gd name="T77" fmla="*/ 2147483647 h 400"/>
              <a:gd name="T78" fmla="*/ 2147483647 w 515"/>
              <a:gd name="T79" fmla="*/ 2147483647 h 400"/>
              <a:gd name="T80" fmla="*/ 2147483647 w 515"/>
              <a:gd name="T81" fmla="*/ 2147483647 h 400"/>
              <a:gd name="T82" fmla="*/ 2147483647 w 515"/>
              <a:gd name="T83" fmla="*/ 2147483647 h 400"/>
              <a:gd name="T84" fmla="*/ 2147483647 w 515"/>
              <a:gd name="T85" fmla="*/ 2147483647 h 400"/>
              <a:gd name="T86" fmla="*/ 2147483647 w 515"/>
              <a:gd name="T87" fmla="*/ 2147483647 h 400"/>
              <a:gd name="T88" fmla="*/ 2147483647 w 515"/>
              <a:gd name="T89" fmla="*/ 2147483647 h 400"/>
              <a:gd name="T90" fmla="*/ 2147483647 w 515"/>
              <a:gd name="T91" fmla="*/ 2147483647 h 400"/>
              <a:gd name="T92" fmla="*/ 2147483647 w 515"/>
              <a:gd name="T93" fmla="*/ 2147483647 h 400"/>
              <a:gd name="T94" fmla="*/ 2147483647 w 515"/>
              <a:gd name="T95" fmla="*/ 2147483647 h 400"/>
              <a:gd name="T96" fmla="*/ 2147483647 w 515"/>
              <a:gd name="T97" fmla="*/ 2147483647 h 4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15"/>
              <a:gd name="T148" fmla="*/ 0 h 400"/>
              <a:gd name="T149" fmla="*/ 515 w 515"/>
              <a:gd name="T150" fmla="*/ 400 h 4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15" h="400">
                <a:moveTo>
                  <a:pt x="327" y="188"/>
                </a:moveTo>
                <a:lnTo>
                  <a:pt x="294" y="163"/>
                </a:lnTo>
                <a:lnTo>
                  <a:pt x="278" y="106"/>
                </a:lnTo>
                <a:lnTo>
                  <a:pt x="261" y="98"/>
                </a:lnTo>
                <a:lnTo>
                  <a:pt x="229" y="98"/>
                </a:lnTo>
                <a:lnTo>
                  <a:pt x="188" y="32"/>
                </a:lnTo>
                <a:lnTo>
                  <a:pt x="155" y="32"/>
                </a:lnTo>
                <a:lnTo>
                  <a:pt x="139" y="41"/>
                </a:lnTo>
                <a:lnTo>
                  <a:pt x="98" y="41"/>
                </a:lnTo>
                <a:lnTo>
                  <a:pt x="41" y="0"/>
                </a:lnTo>
                <a:lnTo>
                  <a:pt x="0" y="8"/>
                </a:lnTo>
                <a:lnTo>
                  <a:pt x="8" y="73"/>
                </a:lnTo>
                <a:lnTo>
                  <a:pt x="32" y="114"/>
                </a:lnTo>
                <a:lnTo>
                  <a:pt x="16" y="130"/>
                </a:lnTo>
                <a:lnTo>
                  <a:pt x="49" y="155"/>
                </a:lnTo>
                <a:lnTo>
                  <a:pt x="49" y="188"/>
                </a:lnTo>
                <a:lnTo>
                  <a:pt x="98" y="237"/>
                </a:lnTo>
                <a:lnTo>
                  <a:pt x="106" y="228"/>
                </a:lnTo>
                <a:lnTo>
                  <a:pt x="81" y="147"/>
                </a:lnTo>
                <a:lnTo>
                  <a:pt x="65" y="114"/>
                </a:lnTo>
                <a:lnTo>
                  <a:pt x="41" y="57"/>
                </a:lnTo>
                <a:lnTo>
                  <a:pt x="32" y="32"/>
                </a:lnTo>
                <a:lnTo>
                  <a:pt x="65" y="57"/>
                </a:lnTo>
                <a:lnTo>
                  <a:pt x="81" y="106"/>
                </a:lnTo>
                <a:lnTo>
                  <a:pt x="122" y="155"/>
                </a:lnTo>
                <a:lnTo>
                  <a:pt x="122" y="179"/>
                </a:lnTo>
                <a:lnTo>
                  <a:pt x="163" y="228"/>
                </a:lnTo>
                <a:lnTo>
                  <a:pt x="180" y="245"/>
                </a:lnTo>
                <a:lnTo>
                  <a:pt x="171" y="286"/>
                </a:lnTo>
                <a:lnTo>
                  <a:pt x="196" y="318"/>
                </a:lnTo>
                <a:lnTo>
                  <a:pt x="318" y="376"/>
                </a:lnTo>
                <a:lnTo>
                  <a:pt x="376" y="392"/>
                </a:lnTo>
                <a:lnTo>
                  <a:pt x="392" y="400"/>
                </a:lnTo>
                <a:lnTo>
                  <a:pt x="425" y="359"/>
                </a:lnTo>
                <a:lnTo>
                  <a:pt x="425" y="343"/>
                </a:lnTo>
                <a:lnTo>
                  <a:pt x="433" y="327"/>
                </a:lnTo>
                <a:lnTo>
                  <a:pt x="466" y="335"/>
                </a:lnTo>
                <a:lnTo>
                  <a:pt x="474" y="318"/>
                </a:lnTo>
                <a:lnTo>
                  <a:pt x="498" y="318"/>
                </a:lnTo>
                <a:lnTo>
                  <a:pt x="506" y="286"/>
                </a:lnTo>
                <a:lnTo>
                  <a:pt x="515" y="278"/>
                </a:lnTo>
                <a:lnTo>
                  <a:pt x="515" y="261"/>
                </a:lnTo>
                <a:lnTo>
                  <a:pt x="449" y="261"/>
                </a:lnTo>
                <a:lnTo>
                  <a:pt x="425" y="318"/>
                </a:lnTo>
                <a:lnTo>
                  <a:pt x="400" y="318"/>
                </a:lnTo>
                <a:lnTo>
                  <a:pt x="376" y="318"/>
                </a:lnTo>
                <a:lnTo>
                  <a:pt x="335" y="294"/>
                </a:lnTo>
                <a:lnTo>
                  <a:pt x="318" y="253"/>
                </a:lnTo>
                <a:lnTo>
                  <a:pt x="327" y="188"/>
                </a:lnTo>
                <a:close/>
              </a:path>
            </a:pathLst>
          </a:custGeom>
          <a:solidFill>
            <a:srgbClr val="009530"/>
          </a:solidFill>
          <a:ln w="15875">
            <a:noFill/>
            <a:round/>
            <a:headEnd/>
            <a:tailEnd/>
          </a:ln>
        </p:spPr>
        <p:txBody>
          <a:bodyPr lIns="91404" tIns="45702" rIns="91404" bIns="45702"/>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29" name="Freeform 181">
            <a:extLst>
              <a:ext uri="{FF2B5EF4-FFF2-40B4-BE49-F238E27FC236}">
                <a16:creationId xmlns:a16="http://schemas.microsoft.com/office/drawing/2014/main" id="{6B747AFF-ED45-D6E3-29A6-E919C8F6B812}"/>
              </a:ext>
            </a:extLst>
          </p:cNvPr>
          <p:cNvSpPr>
            <a:spLocks/>
          </p:cNvSpPr>
          <p:nvPr/>
        </p:nvSpPr>
        <p:spPr bwMode="auto">
          <a:xfrm>
            <a:off x="2205038" y="3228975"/>
            <a:ext cx="69850" cy="52388"/>
          </a:xfrm>
          <a:custGeom>
            <a:avLst/>
            <a:gdLst>
              <a:gd name="T0" fmla="*/ 2147483647 w 49"/>
              <a:gd name="T1" fmla="*/ 0 h 33"/>
              <a:gd name="T2" fmla="*/ 2147483647 w 49"/>
              <a:gd name="T3" fmla="*/ 2147483647 h 33"/>
              <a:gd name="T4" fmla="*/ 2147483647 w 49"/>
              <a:gd name="T5" fmla="*/ 2147483647 h 33"/>
              <a:gd name="T6" fmla="*/ 2147483647 w 49"/>
              <a:gd name="T7" fmla="*/ 2147483647 h 33"/>
              <a:gd name="T8" fmla="*/ 0 w 49"/>
              <a:gd name="T9" fmla="*/ 2147483647 h 33"/>
              <a:gd name="T10" fmla="*/ 2147483647 w 49"/>
              <a:gd name="T11" fmla="*/ 0 h 33"/>
              <a:gd name="T12" fmla="*/ 0 60000 65536"/>
              <a:gd name="T13" fmla="*/ 0 60000 65536"/>
              <a:gd name="T14" fmla="*/ 0 60000 65536"/>
              <a:gd name="T15" fmla="*/ 0 60000 65536"/>
              <a:gd name="T16" fmla="*/ 0 60000 65536"/>
              <a:gd name="T17" fmla="*/ 0 60000 65536"/>
              <a:gd name="T18" fmla="*/ 0 w 49"/>
              <a:gd name="T19" fmla="*/ 0 h 33"/>
              <a:gd name="T20" fmla="*/ 49 w 49"/>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49" h="33">
                <a:moveTo>
                  <a:pt x="24" y="0"/>
                </a:moveTo>
                <a:lnTo>
                  <a:pt x="49" y="16"/>
                </a:lnTo>
                <a:lnTo>
                  <a:pt x="49" y="33"/>
                </a:lnTo>
                <a:lnTo>
                  <a:pt x="16" y="33"/>
                </a:lnTo>
                <a:lnTo>
                  <a:pt x="0" y="24"/>
                </a:lnTo>
                <a:lnTo>
                  <a:pt x="24" y="0"/>
                </a:lnTo>
                <a:close/>
              </a:path>
            </a:pathLst>
          </a:custGeom>
          <a:solidFill>
            <a:srgbClr val="009530"/>
          </a:solidFill>
          <a:ln w="15875">
            <a:noFill/>
            <a:round/>
            <a:headEnd/>
            <a:tailEnd/>
          </a:ln>
        </p:spPr>
        <p:txBody>
          <a:bodyPr lIns="91404" tIns="45702" rIns="91404" bIns="45702"/>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30" name="Freeform 182">
            <a:extLst>
              <a:ext uri="{FF2B5EF4-FFF2-40B4-BE49-F238E27FC236}">
                <a16:creationId xmlns:a16="http://schemas.microsoft.com/office/drawing/2014/main" id="{55226720-92FB-76B2-3A60-4D7F27B13CCB}"/>
              </a:ext>
            </a:extLst>
          </p:cNvPr>
          <p:cNvSpPr>
            <a:spLocks/>
          </p:cNvSpPr>
          <p:nvPr/>
        </p:nvSpPr>
        <p:spPr bwMode="auto">
          <a:xfrm>
            <a:off x="2227263" y="3135313"/>
            <a:ext cx="69850" cy="57150"/>
          </a:xfrm>
          <a:custGeom>
            <a:avLst/>
            <a:gdLst>
              <a:gd name="T0" fmla="*/ 0 w 49"/>
              <a:gd name="T1" fmla="*/ 2147483647 h 49"/>
              <a:gd name="T2" fmla="*/ 2147483647 w 49"/>
              <a:gd name="T3" fmla="*/ 2147483647 h 49"/>
              <a:gd name="T4" fmla="*/ 2147483647 w 49"/>
              <a:gd name="T5" fmla="*/ 0 h 49"/>
              <a:gd name="T6" fmla="*/ 2147483647 w 49"/>
              <a:gd name="T7" fmla="*/ 0 h 49"/>
              <a:gd name="T8" fmla="*/ 2147483647 w 49"/>
              <a:gd name="T9" fmla="*/ 2147483647 h 49"/>
              <a:gd name="T10" fmla="*/ 2147483647 w 49"/>
              <a:gd name="T11" fmla="*/ 2147483647 h 49"/>
              <a:gd name="T12" fmla="*/ 2147483647 w 49"/>
              <a:gd name="T13" fmla="*/ 2147483647 h 49"/>
              <a:gd name="T14" fmla="*/ 0 w 49"/>
              <a:gd name="T15" fmla="*/ 2147483647 h 49"/>
              <a:gd name="T16" fmla="*/ 0 w 49"/>
              <a:gd name="T17" fmla="*/ 2147483647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0" y="9"/>
                </a:moveTo>
                <a:lnTo>
                  <a:pt x="17" y="17"/>
                </a:lnTo>
                <a:lnTo>
                  <a:pt x="25" y="0"/>
                </a:lnTo>
                <a:lnTo>
                  <a:pt x="49" y="0"/>
                </a:lnTo>
                <a:lnTo>
                  <a:pt x="41" y="33"/>
                </a:lnTo>
                <a:lnTo>
                  <a:pt x="33" y="49"/>
                </a:lnTo>
                <a:lnTo>
                  <a:pt x="17" y="41"/>
                </a:lnTo>
                <a:lnTo>
                  <a:pt x="0" y="33"/>
                </a:lnTo>
                <a:lnTo>
                  <a:pt x="0" y="9"/>
                </a:lnTo>
                <a:close/>
              </a:path>
            </a:pathLst>
          </a:custGeom>
          <a:solidFill>
            <a:srgbClr val="009530"/>
          </a:solidFill>
          <a:ln w="15875">
            <a:solidFill>
              <a:srgbClr val="009530"/>
            </a:solidFill>
            <a:round/>
            <a:headEnd/>
            <a:tailEnd/>
          </a:ln>
        </p:spPr>
        <p:txBody>
          <a:bodyPr lIns="91404" tIns="45702" rIns="91404" bIns="45702"/>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31" name="Freeform 183">
            <a:extLst>
              <a:ext uri="{FF2B5EF4-FFF2-40B4-BE49-F238E27FC236}">
                <a16:creationId xmlns:a16="http://schemas.microsoft.com/office/drawing/2014/main" id="{A2F55163-C980-D1B0-2121-59BA21996575}"/>
              </a:ext>
            </a:extLst>
          </p:cNvPr>
          <p:cNvSpPr>
            <a:spLocks/>
          </p:cNvSpPr>
          <p:nvPr/>
        </p:nvSpPr>
        <p:spPr bwMode="auto">
          <a:xfrm>
            <a:off x="2146300" y="3148013"/>
            <a:ext cx="120650" cy="103187"/>
          </a:xfrm>
          <a:custGeom>
            <a:avLst/>
            <a:gdLst>
              <a:gd name="T0" fmla="*/ 0 w 90"/>
              <a:gd name="T1" fmla="*/ 2147483647 h 89"/>
              <a:gd name="T2" fmla="*/ 2147483647 w 90"/>
              <a:gd name="T3" fmla="*/ 2147483647 h 89"/>
              <a:gd name="T4" fmla="*/ 2147483647 w 90"/>
              <a:gd name="T5" fmla="*/ 2147483647 h 89"/>
              <a:gd name="T6" fmla="*/ 2147483647 w 90"/>
              <a:gd name="T7" fmla="*/ 0 h 89"/>
              <a:gd name="T8" fmla="*/ 2147483647 w 90"/>
              <a:gd name="T9" fmla="*/ 0 h 89"/>
              <a:gd name="T10" fmla="*/ 2147483647 w 90"/>
              <a:gd name="T11" fmla="*/ 2147483647 h 89"/>
              <a:gd name="T12" fmla="*/ 2147483647 w 90"/>
              <a:gd name="T13" fmla="*/ 2147483647 h 89"/>
              <a:gd name="T14" fmla="*/ 2147483647 w 90"/>
              <a:gd name="T15" fmla="*/ 2147483647 h 89"/>
              <a:gd name="T16" fmla="*/ 2147483647 w 90"/>
              <a:gd name="T17" fmla="*/ 2147483647 h 89"/>
              <a:gd name="T18" fmla="*/ 2147483647 w 90"/>
              <a:gd name="T19" fmla="*/ 2147483647 h 89"/>
              <a:gd name="T20" fmla="*/ 2147483647 w 90"/>
              <a:gd name="T21" fmla="*/ 2147483647 h 89"/>
              <a:gd name="T22" fmla="*/ 0 w 90"/>
              <a:gd name="T23" fmla="*/ 2147483647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0"/>
              <a:gd name="T37" fmla="*/ 0 h 89"/>
              <a:gd name="T38" fmla="*/ 90 w 90"/>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0" h="89">
                <a:moveTo>
                  <a:pt x="0" y="73"/>
                </a:moveTo>
                <a:lnTo>
                  <a:pt x="33" y="32"/>
                </a:lnTo>
                <a:lnTo>
                  <a:pt x="33" y="16"/>
                </a:lnTo>
                <a:lnTo>
                  <a:pt x="41" y="0"/>
                </a:lnTo>
                <a:lnTo>
                  <a:pt x="57" y="0"/>
                </a:lnTo>
                <a:lnTo>
                  <a:pt x="57" y="24"/>
                </a:lnTo>
                <a:lnTo>
                  <a:pt x="74" y="32"/>
                </a:lnTo>
                <a:lnTo>
                  <a:pt x="90" y="40"/>
                </a:lnTo>
                <a:lnTo>
                  <a:pt x="65" y="65"/>
                </a:lnTo>
                <a:lnTo>
                  <a:pt x="41" y="89"/>
                </a:lnTo>
                <a:lnTo>
                  <a:pt x="16" y="89"/>
                </a:lnTo>
                <a:lnTo>
                  <a:pt x="0" y="73"/>
                </a:lnTo>
                <a:close/>
              </a:path>
            </a:pathLst>
          </a:custGeom>
          <a:solidFill>
            <a:srgbClr val="009530"/>
          </a:solidFill>
          <a:ln w="15875">
            <a:noFill/>
            <a:round/>
            <a:headEnd/>
            <a:tailEnd/>
          </a:ln>
        </p:spPr>
        <p:txBody>
          <a:bodyPr lIns="91404" tIns="45702" rIns="91404" bIns="45702"/>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grpSp>
        <p:nvGrpSpPr>
          <p:cNvPr id="46105" name="Group 184">
            <a:extLst>
              <a:ext uri="{FF2B5EF4-FFF2-40B4-BE49-F238E27FC236}">
                <a16:creationId xmlns:a16="http://schemas.microsoft.com/office/drawing/2014/main" id="{0DCD03F0-C508-1A39-DE4C-4993ECEBF91C}"/>
              </a:ext>
            </a:extLst>
          </p:cNvPr>
          <p:cNvGrpSpPr>
            <a:grpSpLocks/>
          </p:cNvGrpSpPr>
          <p:nvPr/>
        </p:nvGrpSpPr>
        <p:grpSpPr bwMode="auto">
          <a:xfrm>
            <a:off x="3767138" y="577850"/>
            <a:ext cx="4359275" cy="1825625"/>
            <a:chOff x="2399" y="408"/>
            <a:chExt cx="3257" cy="1589"/>
          </a:xfrm>
        </p:grpSpPr>
        <p:grpSp>
          <p:nvGrpSpPr>
            <p:cNvPr id="46119" name="Group 185">
              <a:extLst>
                <a:ext uri="{FF2B5EF4-FFF2-40B4-BE49-F238E27FC236}">
                  <a16:creationId xmlns:a16="http://schemas.microsoft.com/office/drawing/2014/main" id="{9D0FB9D8-CE6B-4DDD-9EA6-8E619D052517}"/>
                </a:ext>
              </a:extLst>
            </p:cNvPr>
            <p:cNvGrpSpPr>
              <a:grpSpLocks/>
            </p:cNvGrpSpPr>
            <p:nvPr/>
          </p:nvGrpSpPr>
          <p:grpSpPr bwMode="auto">
            <a:xfrm>
              <a:off x="3186" y="408"/>
              <a:ext cx="2470" cy="1549"/>
              <a:chOff x="3186" y="408"/>
              <a:chExt cx="2470" cy="1549"/>
            </a:xfrm>
          </p:grpSpPr>
          <p:sp>
            <p:nvSpPr>
              <p:cNvPr id="975" name="Freeform 186">
                <a:extLst>
                  <a:ext uri="{FF2B5EF4-FFF2-40B4-BE49-F238E27FC236}">
                    <a16:creationId xmlns:a16="http://schemas.microsoft.com/office/drawing/2014/main" id="{6B91E5EF-34D7-9601-0629-06F4856E4528}"/>
                  </a:ext>
                </a:extLst>
              </p:cNvPr>
              <p:cNvSpPr>
                <a:spLocks/>
              </p:cNvSpPr>
              <p:nvPr/>
            </p:nvSpPr>
            <p:spPr bwMode="auto">
              <a:xfrm>
                <a:off x="3528" y="718"/>
                <a:ext cx="155" cy="188"/>
              </a:xfrm>
              <a:custGeom>
                <a:avLst/>
                <a:gdLst>
                  <a:gd name="T0" fmla="*/ 17 w 155"/>
                  <a:gd name="T1" fmla="*/ 114 h 187"/>
                  <a:gd name="T2" fmla="*/ 58 w 155"/>
                  <a:gd name="T3" fmla="*/ 49 h 187"/>
                  <a:gd name="T4" fmla="*/ 115 w 155"/>
                  <a:gd name="T5" fmla="*/ 0 h 187"/>
                  <a:gd name="T6" fmla="*/ 139 w 155"/>
                  <a:gd name="T7" fmla="*/ 8 h 187"/>
                  <a:gd name="T8" fmla="*/ 155 w 155"/>
                  <a:gd name="T9" fmla="*/ 41 h 187"/>
                  <a:gd name="T10" fmla="*/ 82 w 155"/>
                  <a:gd name="T11" fmla="*/ 81 h 187"/>
                  <a:gd name="T12" fmla="*/ 41 w 155"/>
                  <a:gd name="T13" fmla="*/ 187 h 187"/>
                  <a:gd name="T14" fmla="*/ 0 w 155"/>
                  <a:gd name="T15" fmla="*/ 187 h 187"/>
                  <a:gd name="T16" fmla="*/ 0 w 155"/>
                  <a:gd name="T17" fmla="*/ 155 h 187"/>
                  <a:gd name="T18" fmla="*/ 25 w 155"/>
                  <a:gd name="T19" fmla="*/ 138 h 187"/>
                  <a:gd name="T20" fmla="*/ 17 w 155"/>
                  <a:gd name="T21" fmla="*/ 114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5"/>
                  <a:gd name="T34" fmla="*/ 0 h 187"/>
                  <a:gd name="T35" fmla="*/ 155 w 155"/>
                  <a:gd name="T36" fmla="*/ 187 h 18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 h="187">
                    <a:moveTo>
                      <a:pt x="17" y="114"/>
                    </a:moveTo>
                    <a:lnTo>
                      <a:pt x="58" y="49"/>
                    </a:lnTo>
                    <a:lnTo>
                      <a:pt x="115" y="0"/>
                    </a:lnTo>
                    <a:lnTo>
                      <a:pt x="139" y="8"/>
                    </a:lnTo>
                    <a:lnTo>
                      <a:pt x="155" y="41"/>
                    </a:lnTo>
                    <a:lnTo>
                      <a:pt x="82" y="81"/>
                    </a:lnTo>
                    <a:lnTo>
                      <a:pt x="41" y="187"/>
                    </a:lnTo>
                    <a:lnTo>
                      <a:pt x="0" y="187"/>
                    </a:lnTo>
                    <a:lnTo>
                      <a:pt x="0" y="155"/>
                    </a:lnTo>
                    <a:lnTo>
                      <a:pt x="25" y="138"/>
                    </a:lnTo>
                    <a:lnTo>
                      <a:pt x="17" y="114"/>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76" name="Freeform 187">
                <a:extLst>
                  <a:ext uri="{FF2B5EF4-FFF2-40B4-BE49-F238E27FC236}">
                    <a16:creationId xmlns:a16="http://schemas.microsoft.com/office/drawing/2014/main" id="{AF0A6574-9E20-A7E6-02C6-F7EB81206C87}"/>
                  </a:ext>
                </a:extLst>
              </p:cNvPr>
              <p:cNvSpPr>
                <a:spLocks/>
              </p:cNvSpPr>
              <p:nvPr/>
            </p:nvSpPr>
            <p:spPr bwMode="auto">
              <a:xfrm>
                <a:off x="3521" y="922"/>
                <a:ext cx="89" cy="97"/>
              </a:xfrm>
              <a:custGeom>
                <a:avLst/>
                <a:gdLst>
                  <a:gd name="T0" fmla="*/ 17 w 90"/>
                  <a:gd name="T1" fmla="*/ 0 h 97"/>
                  <a:gd name="T2" fmla="*/ 0 w 90"/>
                  <a:gd name="T3" fmla="*/ 24 h 97"/>
                  <a:gd name="T4" fmla="*/ 0 w 90"/>
                  <a:gd name="T5" fmla="*/ 73 h 97"/>
                  <a:gd name="T6" fmla="*/ 66 w 90"/>
                  <a:gd name="T7" fmla="*/ 97 h 97"/>
                  <a:gd name="T8" fmla="*/ 90 w 90"/>
                  <a:gd name="T9" fmla="*/ 89 h 97"/>
                  <a:gd name="T10" fmla="*/ 49 w 90"/>
                  <a:gd name="T11" fmla="*/ 40 h 97"/>
                  <a:gd name="T12" fmla="*/ 41 w 90"/>
                  <a:gd name="T13" fmla="*/ 8 h 97"/>
                  <a:gd name="T14" fmla="*/ 17 w 90"/>
                  <a:gd name="T15" fmla="*/ 0 h 97"/>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97"/>
                  <a:gd name="T26" fmla="*/ 90 w 90"/>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97">
                    <a:moveTo>
                      <a:pt x="17" y="0"/>
                    </a:moveTo>
                    <a:lnTo>
                      <a:pt x="0" y="24"/>
                    </a:lnTo>
                    <a:lnTo>
                      <a:pt x="0" y="73"/>
                    </a:lnTo>
                    <a:lnTo>
                      <a:pt x="66" y="97"/>
                    </a:lnTo>
                    <a:lnTo>
                      <a:pt x="90" y="89"/>
                    </a:lnTo>
                    <a:lnTo>
                      <a:pt x="49" y="40"/>
                    </a:lnTo>
                    <a:lnTo>
                      <a:pt x="41" y="8"/>
                    </a:lnTo>
                    <a:lnTo>
                      <a:pt x="17" y="0"/>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77" name="Freeform 188">
                <a:extLst>
                  <a:ext uri="{FF2B5EF4-FFF2-40B4-BE49-F238E27FC236}">
                    <a16:creationId xmlns:a16="http://schemas.microsoft.com/office/drawing/2014/main" id="{CEE1A914-2D17-C54D-FD36-A8537078A8C2}"/>
                  </a:ext>
                </a:extLst>
              </p:cNvPr>
              <p:cNvSpPr>
                <a:spLocks/>
              </p:cNvSpPr>
              <p:nvPr/>
            </p:nvSpPr>
            <p:spPr bwMode="auto">
              <a:xfrm>
                <a:off x="3839" y="408"/>
                <a:ext cx="76" cy="65"/>
              </a:xfrm>
              <a:custGeom>
                <a:avLst/>
                <a:gdLst>
                  <a:gd name="T0" fmla="*/ 0 w 74"/>
                  <a:gd name="T1" fmla="*/ 16 h 65"/>
                  <a:gd name="T2" fmla="*/ 17 w 74"/>
                  <a:gd name="T3" fmla="*/ 57 h 65"/>
                  <a:gd name="T4" fmla="*/ 49 w 74"/>
                  <a:gd name="T5" fmla="*/ 65 h 65"/>
                  <a:gd name="T6" fmla="*/ 74 w 74"/>
                  <a:gd name="T7" fmla="*/ 33 h 65"/>
                  <a:gd name="T8" fmla="*/ 65 w 74"/>
                  <a:gd name="T9" fmla="*/ 16 h 65"/>
                  <a:gd name="T10" fmla="*/ 33 w 74"/>
                  <a:gd name="T11" fmla="*/ 0 h 65"/>
                  <a:gd name="T12" fmla="*/ 0 w 74"/>
                  <a:gd name="T13" fmla="*/ 16 h 65"/>
                  <a:gd name="T14" fmla="*/ 0 60000 65536"/>
                  <a:gd name="T15" fmla="*/ 0 60000 65536"/>
                  <a:gd name="T16" fmla="*/ 0 60000 65536"/>
                  <a:gd name="T17" fmla="*/ 0 60000 65536"/>
                  <a:gd name="T18" fmla="*/ 0 60000 65536"/>
                  <a:gd name="T19" fmla="*/ 0 60000 65536"/>
                  <a:gd name="T20" fmla="*/ 0 60000 65536"/>
                  <a:gd name="T21" fmla="*/ 0 w 74"/>
                  <a:gd name="T22" fmla="*/ 0 h 65"/>
                  <a:gd name="T23" fmla="*/ 74 w 74"/>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65">
                    <a:moveTo>
                      <a:pt x="0" y="16"/>
                    </a:moveTo>
                    <a:lnTo>
                      <a:pt x="17" y="57"/>
                    </a:lnTo>
                    <a:lnTo>
                      <a:pt x="49" y="65"/>
                    </a:lnTo>
                    <a:lnTo>
                      <a:pt x="74" y="33"/>
                    </a:lnTo>
                    <a:lnTo>
                      <a:pt x="65" y="16"/>
                    </a:lnTo>
                    <a:lnTo>
                      <a:pt x="33" y="0"/>
                    </a:lnTo>
                    <a:lnTo>
                      <a:pt x="0" y="16"/>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78" name="Freeform 189">
                <a:extLst>
                  <a:ext uri="{FF2B5EF4-FFF2-40B4-BE49-F238E27FC236}">
                    <a16:creationId xmlns:a16="http://schemas.microsoft.com/office/drawing/2014/main" id="{886B8374-E15E-DB34-C292-8AB959E1D310}"/>
                  </a:ext>
                </a:extLst>
              </p:cNvPr>
              <p:cNvSpPr>
                <a:spLocks/>
              </p:cNvSpPr>
              <p:nvPr/>
            </p:nvSpPr>
            <p:spPr bwMode="auto">
              <a:xfrm>
                <a:off x="3912" y="465"/>
                <a:ext cx="72" cy="76"/>
              </a:xfrm>
              <a:custGeom>
                <a:avLst/>
                <a:gdLst>
                  <a:gd name="T0" fmla="*/ 0 w 73"/>
                  <a:gd name="T1" fmla="*/ 0 h 74"/>
                  <a:gd name="T2" fmla="*/ 0 w 73"/>
                  <a:gd name="T3" fmla="*/ 49 h 74"/>
                  <a:gd name="T4" fmla="*/ 57 w 73"/>
                  <a:gd name="T5" fmla="*/ 74 h 74"/>
                  <a:gd name="T6" fmla="*/ 73 w 73"/>
                  <a:gd name="T7" fmla="*/ 57 h 74"/>
                  <a:gd name="T8" fmla="*/ 57 w 73"/>
                  <a:gd name="T9" fmla="*/ 33 h 74"/>
                  <a:gd name="T10" fmla="*/ 40 w 73"/>
                  <a:gd name="T11" fmla="*/ 0 h 74"/>
                  <a:gd name="T12" fmla="*/ 24 w 73"/>
                  <a:gd name="T13" fmla="*/ 0 h 74"/>
                  <a:gd name="T14" fmla="*/ 16 w 73"/>
                  <a:gd name="T15" fmla="*/ 16 h 74"/>
                  <a:gd name="T16" fmla="*/ 8 w 73"/>
                  <a:gd name="T17" fmla="*/ 0 h 74"/>
                  <a:gd name="T18" fmla="*/ 0 w 73"/>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74"/>
                  <a:gd name="T32" fmla="*/ 73 w 73"/>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74">
                    <a:moveTo>
                      <a:pt x="0" y="0"/>
                    </a:moveTo>
                    <a:lnTo>
                      <a:pt x="0" y="49"/>
                    </a:lnTo>
                    <a:lnTo>
                      <a:pt x="57" y="74"/>
                    </a:lnTo>
                    <a:lnTo>
                      <a:pt x="73" y="57"/>
                    </a:lnTo>
                    <a:lnTo>
                      <a:pt x="57" y="33"/>
                    </a:lnTo>
                    <a:lnTo>
                      <a:pt x="40" y="0"/>
                    </a:lnTo>
                    <a:lnTo>
                      <a:pt x="24" y="0"/>
                    </a:lnTo>
                    <a:lnTo>
                      <a:pt x="16" y="16"/>
                    </a:lnTo>
                    <a:lnTo>
                      <a:pt x="8" y="0"/>
                    </a:lnTo>
                    <a:lnTo>
                      <a:pt x="0" y="0"/>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79" name="Freeform 190">
                <a:extLst>
                  <a:ext uri="{FF2B5EF4-FFF2-40B4-BE49-F238E27FC236}">
                    <a16:creationId xmlns:a16="http://schemas.microsoft.com/office/drawing/2014/main" id="{8BDF1AB4-2511-5290-CCDD-CAD321C0A8BB}"/>
                  </a:ext>
                </a:extLst>
              </p:cNvPr>
              <p:cNvSpPr>
                <a:spLocks/>
              </p:cNvSpPr>
              <p:nvPr/>
            </p:nvSpPr>
            <p:spPr bwMode="auto">
              <a:xfrm>
                <a:off x="4011" y="490"/>
                <a:ext cx="57" cy="73"/>
              </a:xfrm>
              <a:custGeom>
                <a:avLst/>
                <a:gdLst>
                  <a:gd name="T0" fmla="*/ 0 w 57"/>
                  <a:gd name="T1" fmla="*/ 8 h 73"/>
                  <a:gd name="T2" fmla="*/ 17 w 57"/>
                  <a:gd name="T3" fmla="*/ 0 h 73"/>
                  <a:gd name="T4" fmla="*/ 41 w 57"/>
                  <a:gd name="T5" fmla="*/ 8 h 73"/>
                  <a:gd name="T6" fmla="*/ 57 w 57"/>
                  <a:gd name="T7" fmla="*/ 32 h 73"/>
                  <a:gd name="T8" fmla="*/ 25 w 57"/>
                  <a:gd name="T9" fmla="*/ 73 h 73"/>
                  <a:gd name="T10" fmla="*/ 0 w 57"/>
                  <a:gd name="T11" fmla="*/ 8 h 73"/>
                  <a:gd name="T12" fmla="*/ 0 60000 65536"/>
                  <a:gd name="T13" fmla="*/ 0 60000 65536"/>
                  <a:gd name="T14" fmla="*/ 0 60000 65536"/>
                  <a:gd name="T15" fmla="*/ 0 60000 65536"/>
                  <a:gd name="T16" fmla="*/ 0 60000 65536"/>
                  <a:gd name="T17" fmla="*/ 0 60000 65536"/>
                  <a:gd name="T18" fmla="*/ 0 w 57"/>
                  <a:gd name="T19" fmla="*/ 0 h 73"/>
                  <a:gd name="T20" fmla="*/ 57 w 57"/>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57" h="73">
                    <a:moveTo>
                      <a:pt x="0" y="8"/>
                    </a:moveTo>
                    <a:lnTo>
                      <a:pt x="17" y="0"/>
                    </a:lnTo>
                    <a:lnTo>
                      <a:pt x="41" y="8"/>
                    </a:lnTo>
                    <a:lnTo>
                      <a:pt x="57" y="32"/>
                    </a:lnTo>
                    <a:lnTo>
                      <a:pt x="25" y="73"/>
                    </a:lnTo>
                    <a:lnTo>
                      <a:pt x="0" y="8"/>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80" name="Freeform 191">
                <a:extLst>
                  <a:ext uri="{FF2B5EF4-FFF2-40B4-BE49-F238E27FC236}">
                    <a16:creationId xmlns:a16="http://schemas.microsoft.com/office/drawing/2014/main" id="{95802F4E-83D4-B4CE-3CE9-FB5B79A5D3D0}"/>
                  </a:ext>
                </a:extLst>
              </p:cNvPr>
              <p:cNvSpPr>
                <a:spLocks/>
              </p:cNvSpPr>
              <p:nvPr/>
            </p:nvSpPr>
            <p:spPr bwMode="auto">
              <a:xfrm>
                <a:off x="4547" y="465"/>
                <a:ext cx="75" cy="76"/>
              </a:xfrm>
              <a:custGeom>
                <a:avLst/>
                <a:gdLst>
                  <a:gd name="T0" fmla="*/ 0 w 74"/>
                  <a:gd name="T1" fmla="*/ 0 h 74"/>
                  <a:gd name="T2" fmla="*/ 0 w 74"/>
                  <a:gd name="T3" fmla="*/ 25 h 74"/>
                  <a:gd name="T4" fmla="*/ 25 w 74"/>
                  <a:gd name="T5" fmla="*/ 57 h 74"/>
                  <a:gd name="T6" fmla="*/ 66 w 74"/>
                  <a:gd name="T7" fmla="*/ 74 h 74"/>
                  <a:gd name="T8" fmla="*/ 74 w 74"/>
                  <a:gd name="T9" fmla="*/ 49 h 74"/>
                  <a:gd name="T10" fmla="*/ 49 w 74"/>
                  <a:gd name="T11" fmla="*/ 16 h 74"/>
                  <a:gd name="T12" fmla="*/ 0 w 74"/>
                  <a:gd name="T13" fmla="*/ 0 h 74"/>
                  <a:gd name="T14" fmla="*/ 0 60000 65536"/>
                  <a:gd name="T15" fmla="*/ 0 60000 65536"/>
                  <a:gd name="T16" fmla="*/ 0 60000 65536"/>
                  <a:gd name="T17" fmla="*/ 0 60000 65536"/>
                  <a:gd name="T18" fmla="*/ 0 60000 65536"/>
                  <a:gd name="T19" fmla="*/ 0 60000 65536"/>
                  <a:gd name="T20" fmla="*/ 0 60000 65536"/>
                  <a:gd name="T21" fmla="*/ 0 w 74"/>
                  <a:gd name="T22" fmla="*/ 0 h 74"/>
                  <a:gd name="T23" fmla="*/ 74 w 74"/>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74">
                    <a:moveTo>
                      <a:pt x="0" y="0"/>
                    </a:moveTo>
                    <a:lnTo>
                      <a:pt x="0" y="25"/>
                    </a:lnTo>
                    <a:lnTo>
                      <a:pt x="25" y="57"/>
                    </a:lnTo>
                    <a:lnTo>
                      <a:pt x="66" y="74"/>
                    </a:lnTo>
                    <a:lnTo>
                      <a:pt x="74" y="49"/>
                    </a:lnTo>
                    <a:lnTo>
                      <a:pt x="49" y="16"/>
                    </a:lnTo>
                    <a:lnTo>
                      <a:pt x="0" y="0"/>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81" name="Freeform 192">
                <a:extLst>
                  <a:ext uri="{FF2B5EF4-FFF2-40B4-BE49-F238E27FC236}">
                    <a16:creationId xmlns:a16="http://schemas.microsoft.com/office/drawing/2014/main" id="{D655BF34-09AD-0C0D-042A-A1A3A5A4F894}"/>
                  </a:ext>
                </a:extLst>
              </p:cNvPr>
              <p:cNvSpPr>
                <a:spLocks/>
              </p:cNvSpPr>
              <p:nvPr/>
            </p:nvSpPr>
            <p:spPr bwMode="auto">
              <a:xfrm>
                <a:off x="4613" y="456"/>
                <a:ext cx="40" cy="40"/>
              </a:xfrm>
              <a:custGeom>
                <a:avLst/>
                <a:gdLst>
                  <a:gd name="T0" fmla="*/ 0 w 40"/>
                  <a:gd name="T1" fmla="*/ 0 h 41"/>
                  <a:gd name="T2" fmla="*/ 40 w 40"/>
                  <a:gd name="T3" fmla="*/ 41 h 41"/>
                  <a:gd name="T4" fmla="*/ 40 w 40"/>
                  <a:gd name="T5" fmla="*/ 16 h 41"/>
                  <a:gd name="T6" fmla="*/ 24 w 40"/>
                  <a:gd name="T7" fmla="*/ 0 h 41"/>
                  <a:gd name="T8" fmla="*/ 0 w 40"/>
                  <a:gd name="T9" fmla="*/ 0 h 41"/>
                  <a:gd name="T10" fmla="*/ 0 60000 65536"/>
                  <a:gd name="T11" fmla="*/ 0 60000 65536"/>
                  <a:gd name="T12" fmla="*/ 0 60000 65536"/>
                  <a:gd name="T13" fmla="*/ 0 60000 65536"/>
                  <a:gd name="T14" fmla="*/ 0 60000 65536"/>
                  <a:gd name="T15" fmla="*/ 0 w 40"/>
                  <a:gd name="T16" fmla="*/ 0 h 41"/>
                  <a:gd name="T17" fmla="*/ 40 w 40"/>
                  <a:gd name="T18" fmla="*/ 41 h 41"/>
                </a:gdLst>
                <a:ahLst/>
                <a:cxnLst>
                  <a:cxn ang="T10">
                    <a:pos x="T0" y="T1"/>
                  </a:cxn>
                  <a:cxn ang="T11">
                    <a:pos x="T2" y="T3"/>
                  </a:cxn>
                  <a:cxn ang="T12">
                    <a:pos x="T4" y="T5"/>
                  </a:cxn>
                  <a:cxn ang="T13">
                    <a:pos x="T6" y="T7"/>
                  </a:cxn>
                  <a:cxn ang="T14">
                    <a:pos x="T8" y="T9"/>
                  </a:cxn>
                </a:cxnLst>
                <a:rect l="T15" t="T16" r="T17" b="T18"/>
                <a:pathLst>
                  <a:path w="40" h="41">
                    <a:moveTo>
                      <a:pt x="0" y="0"/>
                    </a:moveTo>
                    <a:lnTo>
                      <a:pt x="40" y="41"/>
                    </a:lnTo>
                    <a:lnTo>
                      <a:pt x="40" y="16"/>
                    </a:lnTo>
                    <a:lnTo>
                      <a:pt x="24" y="0"/>
                    </a:lnTo>
                    <a:lnTo>
                      <a:pt x="0" y="0"/>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82" name="Freeform 193">
                <a:extLst>
                  <a:ext uri="{FF2B5EF4-FFF2-40B4-BE49-F238E27FC236}">
                    <a16:creationId xmlns:a16="http://schemas.microsoft.com/office/drawing/2014/main" id="{F5E8E181-74AF-EFF4-E66B-59672EA69785}"/>
                  </a:ext>
                </a:extLst>
              </p:cNvPr>
              <p:cNvSpPr>
                <a:spLocks/>
              </p:cNvSpPr>
              <p:nvPr/>
            </p:nvSpPr>
            <p:spPr bwMode="auto">
              <a:xfrm>
                <a:off x="4686" y="465"/>
                <a:ext cx="51" cy="18"/>
              </a:xfrm>
              <a:custGeom>
                <a:avLst/>
                <a:gdLst>
                  <a:gd name="T0" fmla="*/ 0 w 49"/>
                  <a:gd name="T1" fmla="*/ 0 h 16"/>
                  <a:gd name="T2" fmla="*/ 8 w 49"/>
                  <a:gd name="T3" fmla="*/ 16 h 16"/>
                  <a:gd name="T4" fmla="*/ 49 w 49"/>
                  <a:gd name="T5" fmla="*/ 16 h 16"/>
                  <a:gd name="T6" fmla="*/ 49 w 49"/>
                  <a:gd name="T7" fmla="*/ 0 h 16"/>
                  <a:gd name="T8" fmla="*/ 0 w 49"/>
                  <a:gd name="T9" fmla="*/ 0 h 16"/>
                  <a:gd name="T10" fmla="*/ 0 60000 65536"/>
                  <a:gd name="T11" fmla="*/ 0 60000 65536"/>
                  <a:gd name="T12" fmla="*/ 0 60000 65536"/>
                  <a:gd name="T13" fmla="*/ 0 60000 65536"/>
                  <a:gd name="T14" fmla="*/ 0 60000 65536"/>
                  <a:gd name="T15" fmla="*/ 0 w 49"/>
                  <a:gd name="T16" fmla="*/ 0 h 16"/>
                  <a:gd name="T17" fmla="*/ 49 w 49"/>
                  <a:gd name="T18" fmla="*/ 16 h 16"/>
                </a:gdLst>
                <a:ahLst/>
                <a:cxnLst>
                  <a:cxn ang="T10">
                    <a:pos x="T0" y="T1"/>
                  </a:cxn>
                  <a:cxn ang="T11">
                    <a:pos x="T2" y="T3"/>
                  </a:cxn>
                  <a:cxn ang="T12">
                    <a:pos x="T4" y="T5"/>
                  </a:cxn>
                  <a:cxn ang="T13">
                    <a:pos x="T6" y="T7"/>
                  </a:cxn>
                  <a:cxn ang="T14">
                    <a:pos x="T8" y="T9"/>
                  </a:cxn>
                </a:cxnLst>
                <a:rect l="T15" t="T16" r="T17" b="T18"/>
                <a:pathLst>
                  <a:path w="49" h="16">
                    <a:moveTo>
                      <a:pt x="0" y="0"/>
                    </a:moveTo>
                    <a:lnTo>
                      <a:pt x="8" y="16"/>
                    </a:lnTo>
                    <a:lnTo>
                      <a:pt x="49" y="16"/>
                    </a:lnTo>
                    <a:lnTo>
                      <a:pt x="49" y="0"/>
                    </a:lnTo>
                    <a:lnTo>
                      <a:pt x="0" y="0"/>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83" name="Freeform 194">
                <a:extLst>
                  <a:ext uri="{FF2B5EF4-FFF2-40B4-BE49-F238E27FC236}">
                    <a16:creationId xmlns:a16="http://schemas.microsoft.com/office/drawing/2014/main" id="{53E5D841-3F7B-6E73-940D-683196666E63}"/>
                  </a:ext>
                </a:extLst>
              </p:cNvPr>
              <p:cNvSpPr>
                <a:spLocks/>
              </p:cNvSpPr>
              <p:nvPr/>
            </p:nvSpPr>
            <p:spPr bwMode="auto">
              <a:xfrm>
                <a:off x="3190" y="571"/>
                <a:ext cx="2466" cy="1386"/>
              </a:xfrm>
              <a:custGeom>
                <a:avLst/>
                <a:gdLst>
                  <a:gd name="T0" fmla="*/ 41 w 2470"/>
                  <a:gd name="T1" fmla="*/ 579 h 1386"/>
                  <a:gd name="T2" fmla="*/ 82 w 2470"/>
                  <a:gd name="T3" fmla="*/ 538 h 1386"/>
                  <a:gd name="T4" fmla="*/ 139 w 2470"/>
                  <a:gd name="T5" fmla="*/ 628 h 1386"/>
                  <a:gd name="T6" fmla="*/ 171 w 2470"/>
                  <a:gd name="T7" fmla="*/ 717 h 1386"/>
                  <a:gd name="T8" fmla="*/ 212 w 2470"/>
                  <a:gd name="T9" fmla="*/ 660 h 1386"/>
                  <a:gd name="T10" fmla="*/ 245 w 2470"/>
                  <a:gd name="T11" fmla="*/ 554 h 1386"/>
                  <a:gd name="T12" fmla="*/ 326 w 2470"/>
                  <a:gd name="T13" fmla="*/ 562 h 1386"/>
                  <a:gd name="T14" fmla="*/ 400 w 2470"/>
                  <a:gd name="T15" fmla="*/ 603 h 1386"/>
                  <a:gd name="T16" fmla="*/ 489 w 2470"/>
                  <a:gd name="T17" fmla="*/ 473 h 1386"/>
                  <a:gd name="T18" fmla="*/ 595 w 2470"/>
                  <a:gd name="T19" fmla="*/ 489 h 1386"/>
                  <a:gd name="T20" fmla="*/ 563 w 2470"/>
                  <a:gd name="T21" fmla="*/ 375 h 1386"/>
                  <a:gd name="T22" fmla="*/ 611 w 2470"/>
                  <a:gd name="T23" fmla="*/ 391 h 1386"/>
                  <a:gd name="T24" fmla="*/ 611 w 2470"/>
                  <a:gd name="T25" fmla="*/ 554 h 1386"/>
                  <a:gd name="T26" fmla="*/ 636 w 2470"/>
                  <a:gd name="T27" fmla="*/ 579 h 1386"/>
                  <a:gd name="T28" fmla="*/ 701 w 2470"/>
                  <a:gd name="T29" fmla="*/ 497 h 1386"/>
                  <a:gd name="T30" fmla="*/ 799 w 2470"/>
                  <a:gd name="T31" fmla="*/ 505 h 1386"/>
                  <a:gd name="T32" fmla="*/ 669 w 2470"/>
                  <a:gd name="T33" fmla="*/ 391 h 1386"/>
                  <a:gd name="T34" fmla="*/ 685 w 2470"/>
                  <a:gd name="T35" fmla="*/ 351 h 1386"/>
                  <a:gd name="T36" fmla="*/ 775 w 2470"/>
                  <a:gd name="T37" fmla="*/ 342 h 1386"/>
                  <a:gd name="T38" fmla="*/ 799 w 2470"/>
                  <a:gd name="T39" fmla="*/ 334 h 1386"/>
                  <a:gd name="T40" fmla="*/ 766 w 2470"/>
                  <a:gd name="T41" fmla="*/ 220 h 1386"/>
                  <a:gd name="T42" fmla="*/ 848 w 2470"/>
                  <a:gd name="T43" fmla="*/ 106 h 1386"/>
                  <a:gd name="T44" fmla="*/ 954 w 2470"/>
                  <a:gd name="T45" fmla="*/ 25 h 1386"/>
                  <a:gd name="T46" fmla="*/ 1044 w 2470"/>
                  <a:gd name="T47" fmla="*/ 245 h 1386"/>
                  <a:gd name="T48" fmla="*/ 1272 w 2470"/>
                  <a:gd name="T49" fmla="*/ 147 h 1386"/>
                  <a:gd name="T50" fmla="*/ 1419 w 2470"/>
                  <a:gd name="T51" fmla="*/ 171 h 1386"/>
                  <a:gd name="T52" fmla="*/ 1565 w 2470"/>
                  <a:gd name="T53" fmla="*/ 114 h 1386"/>
                  <a:gd name="T54" fmla="*/ 1655 w 2470"/>
                  <a:gd name="T55" fmla="*/ 65 h 1386"/>
                  <a:gd name="T56" fmla="*/ 1948 w 2470"/>
                  <a:gd name="T57" fmla="*/ 114 h 1386"/>
                  <a:gd name="T58" fmla="*/ 2062 w 2470"/>
                  <a:gd name="T59" fmla="*/ 57 h 1386"/>
                  <a:gd name="T60" fmla="*/ 2389 w 2470"/>
                  <a:gd name="T61" fmla="*/ 147 h 1386"/>
                  <a:gd name="T62" fmla="*/ 2429 w 2470"/>
                  <a:gd name="T63" fmla="*/ 228 h 1386"/>
                  <a:gd name="T64" fmla="*/ 2283 w 2470"/>
                  <a:gd name="T65" fmla="*/ 269 h 1386"/>
                  <a:gd name="T66" fmla="*/ 2372 w 2470"/>
                  <a:gd name="T67" fmla="*/ 359 h 1386"/>
                  <a:gd name="T68" fmla="*/ 2250 w 2470"/>
                  <a:gd name="T69" fmla="*/ 489 h 1386"/>
                  <a:gd name="T70" fmla="*/ 2258 w 2470"/>
                  <a:gd name="T71" fmla="*/ 856 h 1386"/>
                  <a:gd name="T72" fmla="*/ 2177 w 2470"/>
                  <a:gd name="T73" fmla="*/ 473 h 1386"/>
                  <a:gd name="T74" fmla="*/ 2160 w 2470"/>
                  <a:gd name="T75" fmla="*/ 514 h 1386"/>
                  <a:gd name="T76" fmla="*/ 2054 w 2470"/>
                  <a:gd name="T77" fmla="*/ 611 h 1386"/>
                  <a:gd name="T78" fmla="*/ 1924 w 2470"/>
                  <a:gd name="T79" fmla="*/ 799 h 1386"/>
                  <a:gd name="T80" fmla="*/ 1908 w 2470"/>
                  <a:gd name="T81" fmla="*/ 1149 h 1386"/>
                  <a:gd name="T82" fmla="*/ 1908 w 2470"/>
                  <a:gd name="T83" fmla="*/ 1011 h 1386"/>
                  <a:gd name="T84" fmla="*/ 1720 w 2470"/>
                  <a:gd name="T85" fmla="*/ 864 h 1386"/>
                  <a:gd name="T86" fmla="*/ 1606 w 2470"/>
                  <a:gd name="T87" fmla="*/ 978 h 1386"/>
                  <a:gd name="T88" fmla="*/ 1435 w 2470"/>
                  <a:gd name="T89" fmla="*/ 1011 h 1386"/>
                  <a:gd name="T90" fmla="*/ 1215 w 2470"/>
                  <a:gd name="T91" fmla="*/ 1011 h 1386"/>
                  <a:gd name="T92" fmla="*/ 1060 w 2470"/>
                  <a:gd name="T93" fmla="*/ 1076 h 1386"/>
                  <a:gd name="T94" fmla="*/ 1003 w 2470"/>
                  <a:gd name="T95" fmla="*/ 1166 h 1386"/>
                  <a:gd name="T96" fmla="*/ 946 w 2470"/>
                  <a:gd name="T97" fmla="*/ 1280 h 1386"/>
                  <a:gd name="T98" fmla="*/ 872 w 2470"/>
                  <a:gd name="T99" fmla="*/ 1353 h 1386"/>
                  <a:gd name="T100" fmla="*/ 701 w 2470"/>
                  <a:gd name="T101" fmla="*/ 1386 h 1386"/>
                  <a:gd name="T102" fmla="*/ 473 w 2470"/>
                  <a:gd name="T103" fmla="*/ 1320 h 1386"/>
                  <a:gd name="T104" fmla="*/ 269 w 2470"/>
                  <a:gd name="T105" fmla="*/ 1182 h 1386"/>
                  <a:gd name="T106" fmla="*/ 114 w 2470"/>
                  <a:gd name="T107" fmla="*/ 1051 h 1386"/>
                  <a:gd name="T108" fmla="*/ 0 w 2470"/>
                  <a:gd name="T109" fmla="*/ 856 h 1386"/>
                  <a:gd name="T110" fmla="*/ 106 w 2470"/>
                  <a:gd name="T111" fmla="*/ 782 h 13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70"/>
                  <a:gd name="T169" fmla="*/ 0 h 1386"/>
                  <a:gd name="T170" fmla="*/ 2470 w 2470"/>
                  <a:gd name="T171" fmla="*/ 1386 h 13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70" h="1386">
                    <a:moveTo>
                      <a:pt x="65" y="807"/>
                    </a:moveTo>
                    <a:lnTo>
                      <a:pt x="90" y="742"/>
                    </a:lnTo>
                    <a:lnTo>
                      <a:pt x="65" y="685"/>
                    </a:lnTo>
                    <a:lnTo>
                      <a:pt x="65" y="644"/>
                    </a:lnTo>
                    <a:lnTo>
                      <a:pt x="41" y="611"/>
                    </a:lnTo>
                    <a:lnTo>
                      <a:pt x="41" y="579"/>
                    </a:lnTo>
                    <a:lnTo>
                      <a:pt x="33" y="554"/>
                    </a:lnTo>
                    <a:lnTo>
                      <a:pt x="41" y="522"/>
                    </a:lnTo>
                    <a:lnTo>
                      <a:pt x="49" y="522"/>
                    </a:lnTo>
                    <a:lnTo>
                      <a:pt x="65" y="505"/>
                    </a:lnTo>
                    <a:lnTo>
                      <a:pt x="82" y="514"/>
                    </a:lnTo>
                    <a:lnTo>
                      <a:pt x="82" y="538"/>
                    </a:lnTo>
                    <a:lnTo>
                      <a:pt x="122" y="538"/>
                    </a:lnTo>
                    <a:lnTo>
                      <a:pt x="163" y="554"/>
                    </a:lnTo>
                    <a:lnTo>
                      <a:pt x="188" y="554"/>
                    </a:lnTo>
                    <a:lnTo>
                      <a:pt x="220" y="587"/>
                    </a:lnTo>
                    <a:lnTo>
                      <a:pt x="196" y="628"/>
                    </a:lnTo>
                    <a:lnTo>
                      <a:pt x="139" y="628"/>
                    </a:lnTo>
                    <a:lnTo>
                      <a:pt x="122" y="611"/>
                    </a:lnTo>
                    <a:lnTo>
                      <a:pt x="98" y="611"/>
                    </a:lnTo>
                    <a:lnTo>
                      <a:pt x="131" y="644"/>
                    </a:lnTo>
                    <a:lnTo>
                      <a:pt x="131" y="685"/>
                    </a:lnTo>
                    <a:lnTo>
                      <a:pt x="155" y="685"/>
                    </a:lnTo>
                    <a:lnTo>
                      <a:pt x="171" y="717"/>
                    </a:lnTo>
                    <a:lnTo>
                      <a:pt x="188" y="717"/>
                    </a:lnTo>
                    <a:lnTo>
                      <a:pt x="163" y="677"/>
                    </a:lnTo>
                    <a:lnTo>
                      <a:pt x="179" y="668"/>
                    </a:lnTo>
                    <a:lnTo>
                      <a:pt x="196" y="685"/>
                    </a:lnTo>
                    <a:lnTo>
                      <a:pt x="237" y="685"/>
                    </a:lnTo>
                    <a:lnTo>
                      <a:pt x="212" y="660"/>
                    </a:lnTo>
                    <a:lnTo>
                      <a:pt x="228" y="611"/>
                    </a:lnTo>
                    <a:lnTo>
                      <a:pt x="245" y="619"/>
                    </a:lnTo>
                    <a:lnTo>
                      <a:pt x="269" y="636"/>
                    </a:lnTo>
                    <a:lnTo>
                      <a:pt x="277" y="595"/>
                    </a:lnTo>
                    <a:lnTo>
                      <a:pt x="253" y="587"/>
                    </a:lnTo>
                    <a:lnTo>
                      <a:pt x="245" y="554"/>
                    </a:lnTo>
                    <a:lnTo>
                      <a:pt x="261" y="554"/>
                    </a:lnTo>
                    <a:lnTo>
                      <a:pt x="285" y="571"/>
                    </a:lnTo>
                    <a:lnTo>
                      <a:pt x="285" y="587"/>
                    </a:lnTo>
                    <a:lnTo>
                      <a:pt x="294" y="603"/>
                    </a:lnTo>
                    <a:lnTo>
                      <a:pt x="310" y="603"/>
                    </a:lnTo>
                    <a:lnTo>
                      <a:pt x="326" y="562"/>
                    </a:lnTo>
                    <a:lnTo>
                      <a:pt x="367" y="530"/>
                    </a:lnTo>
                    <a:lnTo>
                      <a:pt x="391" y="514"/>
                    </a:lnTo>
                    <a:lnTo>
                      <a:pt x="391" y="538"/>
                    </a:lnTo>
                    <a:lnTo>
                      <a:pt x="383" y="562"/>
                    </a:lnTo>
                    <a:lnTo>
                      <a:pt x="391" y="603"/>
                    </a:lnTo>
                    <a:lnTo>
                      <a:pt x="400" y="603"/>
                    </a:lnTo>
                    <a:lnTo>
                      <a:pt x="400" y="554"/>
                    </a:lnTo>
                    <a:lnTo>
                      <a:pt x="416" y="522"/>
                    </a:lnTo>
                    <a:lnTo>
                      <a:pt x="465" y="505"/>
                    </a:lnTo>
                    <a:lnTo>
                      <a:pt x="481" y="530"/>
                    </a:lnTo>
                    <a:lnTo>
                      <a:pt x="489" y="514"/>
                    </a:lnTo>
                    <a:lnTo>
                      <a:pt x="489" y="473"/>
                    </a:lnTo>
                    <a:lnTo>
                      <a:pt x="522" y="473"/>
                    </a:lnTo>
                    <a:lnTo>
                      <a:pt x="538" y="489"/>
                    </a:lnTo>
                    <a:lnTo>
                      <a:pt x="554" y="481"/>
                    </a:lnTo>
                    <a:lnTo>
                      <a:pt x="611" y="522"/>
                    </a:lnTo>
                    <a:lnTo>
                      <a:pt x="620" y="497"/>
                    </a:lnTo>
                    <a:lnTo>
                      <a:pt x="595" y="489"/>
                    </a:lnTo>
                    <a:lnTo>
                      <a:pt x="579" y="465"/>
                    </a:lnTo>
                    <a:lnTo>
                      <a:pt x="571" y="440"/>
                    </a:lnTo>
                    <a:lnTo>
                      <a:pt x="554" y="424"/>
                    </a:lnTo>
                    <a:lnTo>
                      <a:pt x="554" y="399"/>
                    </a:lnTo>
                    <a:lnTo>
                      <a:pt x="563" y="399"/>
                    </a:lnTo>
                    <a:lnTo>
                      <a:pt x="563" y="375"/>
                    </a:lnTo>
                    <a:lnTo>
                      <a:pt x="563" y="351"/>
                    </a:lnTo>
                    <a:lnTo>
                      <a:pt x="579" y="326"/>
                    </a:lnTo>
                    <a:lnTo>
                      <a:pt x="611" y="326"/>
                    </a:lnTo>
                    <a:lnTo>
                      <a:pt x="628" y="359"/>
                    </a:lnTo>
                    <a:lnTo>
                      <a:pt x="611" y="375"/>
                    </a:lnTo>
                    <a:lnTo>
                      <a:pt x="611" y="391"/>
                    </a:lnTo>
                    <a:lnTo>
                      <a:pt x="636" y="408"/>
                    </a:lnTo>
                    <a:lnTo>
                      <a:pt x="660" y="473"/>
                    </a:lnTo>
                    <a:lnTo>
                      <a:pt x="685" y="497"/>
                    </a:lnTo>
                    <a:lnTo>
                      <a:pt x="669" y="546"/>
                    </a:lnTo>
                    <a:lnTo>
                      <a:pt x="644" y="546"/>
                    </a:lnTo>
                    <a:lnTo>
                      <a:pt x="611" y="554"/>
                    </a:lnTo>
                    <a:lnTo>
                      <a:pt x="603" y="587"/>
                    </a:lnTo>
                    <a:lnTo>
                      <a:pt x="587" y="603"/>
                    </a:lnTo>
                    <a:lnTo>
                      <a:pt x="603" y="619"/>
                    </a:lnTo>
                    <a:lnTo>
                      <a:pt x="620" y="587"/>
                    </a:lnTo>
                    <a:lnTo>
                      <a:pt x="620" y="571"/>
                    </a:lnTo>
                    <a:lnTo>
                      <a:pt x="636" y="579"/>
                    </a:lnTo>
                    <a:lnTo>
                      <a:pt x="644" y="571"/>
                    </a:lnTo>
                    <a:lnTo>
                      <a:pt x="677" y="587"/>
                    </a:lnTo>
                    <a:lnTo>
                      <a:pt x="701" y="571"/>
                    </a:lnTo>
                    <a:lnTo>
                      <a:pt x="701" y="554"/>
                    </a:lnTo>
                    <a:lnTo>
                      <a:pt x="717" y="514"/>
                    </a:lnTo>
                    <a:lnTo>
                      <a:pt x="701" y="497"/>
                    </a:lnTo>
                    <a:lnTo>
                      <a:pt x="701" y="473"/>
                    </a:lnTo>
                    <a:lnTo>
                      <a:pt x="717" y="473"/>
                    </a:lnTo>
                    <a:lnTo>
                      <a:pt x="750" y="489"/>
                    </a:lnTo>
                    <a:lnTo>
                      <a:pt x="758" y="514"/>
                    </a:lnTo>
                    <a:lnTo>
                      <a:pt x="791" y="522"/>
                    </a:lnTo>
                    <a:lnTo>
                      <a:pt x="799" y="505"/>
                    </a:lnTo>
                    <a:lnTo>
                      <a:pt x="775" y="505"/>
                    </a:lnTo>
                    <a:lnTo>
                      <a:pt x="750" y="465"/>
                    </a:lnTo>
                    <a:lnTo>
                      <a:pt x="717" y="440"/>
                    </a:lnTo>
                    <a:lnTo>
                      <a:pt x="693" y="465"/>
                    </a:lnTo>
                    <a:lnTo>
                      <a:pt x="669" y="408"/>
                    </a:lnTo>
                    <a:lnTo>
                      <a:pt x="669" y="391"/>
                    </a:lnTo>
                    <a:lnTo>
                      <a:pt x="652" y="383"/>
                    </a:lnTo>
                    <a:lnTo>
                      <a:pt x="660" y="334"/>
                    </a:lnTo>
                    <a:lnTo>
                      <a:pt x="669" y="351"/>
                    </a:lnTo>
                    <a:lnTo>
                      <a:pt x="685" y="383"/>
                    </a:lnTo>
                    <a:lnTo>
                      <a:pt x="701" y="391"/>
                    </a:lnTo>
                    <a:lnTo>
                      <a:pt x="685" y="351"/>
                    </a:lnTo>
                    <a:lnTo>
                      <a:pt x="701" y="351"/>
                    </a:lnTo>
                    <a:lnTo>
                      <a:pt x="693" y="334"/>
                    </a:lnTo>
                    <a:lnTo>
                      <a:pt x="701" y="326"/>
                    </a:lnTo>
                    <a:lnTo>
                      <a:pt x="726" y="326"/>
                    </a:lnTo>
                    <a:lnTo>
                      <a:pt x="742" y="359"/>
                    </a:lnTo>
                    <a:lnTo>
                      <a:pt x="775" y="342"/>
                    </a:lnTo>
                    <a:lnTo>
                      <a:pt x="766" y="367"/>
                    </a:lnTo>
                    <a:lnTo>
                      <a:pt x="766" y="391"/>
                    </a:lnTo>
                    <a:lnTo>
                      <a:pt x="783" y="391"/>
                    </a:lnTo>
                    <a:lnTo>
                      <a:pt x="799" y="408"/>
                    </a:lnTo>
                    <a:lnTo>
                      <a:pt x="807" y="391"/>
                    </a:lnTo>
                    <a:lnTo>
                      <a:pt x="799" y="334"/>
                    </a:lnTo>
                    <a:lnTo>
                      <a:pt x="742" y="318"/>
                    </a:lnTo>
                    <a:lnTo>
                      <a:pt x="709" y="285"/>
                    </a:lnTo>
                    <a:lnTo>
                      <a:pt x="717" y="269"/>
                    </a:lnTo>
                    <a:lnTo>
                      <a:pt x="775" y="245"/>
                    </a:lnTo>
                    <a:lnTo>
                      <a:pt x="783" y="228"/>
                    </a:lnTo>
                    <a:lnTo>
                      <a:pt x="766" y="220"/>
                    </a:lnTo>
                    <a:lnTo>
                      <a:pt x="791" y="204"/>
                    </a:lnTo>
                    <a:lnTo>
                      <a:pt x="758" y="188"/>
                    </a:lnTo>
                    <a:lnTo>
                      <a:pt x="766" y="179"/>
                    </a:lnTo>
                    <a:lnTo>
                      <a:pt x="815" y="139"/>
                    </a:lnTo>
                    <a:lnTo>
                      <a:pt x="832" y="106"/>
                    </a:lnTo>
                    <a:lnTo>
                      <a:pt x="848" y="106"/>
                    </a:lnTo>
                    <a:lnTo>
                      <a:pt x="889" y="106"/>
                    </a:lnTo>
                    <a:lnTo>
                      <a:pt x="889" y="73"/>
                    </a:lnTo>
                    <a:lnTo>
                      <a:pt x="905" y="57"/>
                    </a:lnTo>
                    <a:lnTo>
                      <a:pt x="897" y="16"/>
                    </a:lnTo>
                    <a:lnTo>
                      <a:pt x="913" y="0"/>
                    </a:lnTo>
                    <a:lnTo>
                      <a:pt x="954" y="25"/>
                    </a:lnTo>
                    <a:lnTo>
                      <a:pt x="970" y="49"/>
                    </a:lnTo>
                    <a:lnTo>
                      <a:pt x="978" y="25"/>
                    </a:lnTo>
                    <a:lnTo>
                      <a:pt x="1035" y="0"/>
                    </a:lnTo>
                    <a:lnTo>
                      <a:pt x="1092" y="73"/>
                    </a:lnTo>
                    <a:lnTo>
                      <a:pt x="1068" y="179"/>
                    </a:lnTo>
                    <a:lnTo>
                      <a:pt x="1044" y="245"/>
                    </a:lnTo>
                    <a:lnTo>
                      <a:pt x="1076" y="204"/>
                    </a:lnTo>
                    <a:lnTo>
                      <a:pt x="1109" y="155"/>
                    </a:lnTo>
                    <a:lnTo>
                      <a:pt x="1125" y="122"/>
                    </a:lnTo>
                    <a:lnTo>
                      <a:pt x="1150" y="155"/>
                    </a:lnTo>
                    <a:lnTo>
                      <a:pt x="1174" y="147"/>
                    </a:lnTo>
                    <a:lnTo>
                      <a:pt x="1272" y="147"/>
                    </a:lnTo>
                    <a:lnTo>
                      <a:pt x="1304" y="139"/>
                    </a:lnTo>
                    <a:lnTo>
                      <a:pt x="1280" y="106"/>
                    </a:lnTo>
                    <a:lnTo>
                      <a:pt x="1296" y="98"/>
                    </a:lnTo>
                    <a:lnTo>
                      <a:pt x="1337" y="106"/>
                    </a:lnTo>
                    <a:lnTo>
                      <a:pt x="1370" y="98"/>
                    </a:lnTo>
                    <a:lnTo>
                      <a:pt x="1419" y="171"/>
                    </a:lnTo>
                    <a:lnTo>
                      <a:pt x="1476" y="212"/>
                    </a:lnTo>
                    <a:lnTo>
                      <a:pt x="1467" y="147"/>
                    </a:lnTo>
                    <a:lnTo>
                      <a:pt x="1500" y="171"/>
                    </a:lnTo>
                    <a:lnTo>
                      <a:pt x="1533" y="147"/>
                    </a:lnTo>
                    <a:lnTo>
                      <a:pt x="1573" y="139"/>
                    </a:lnTo>
                    <a:lnTo>
                      <a:pt x="1565" y="114"/>
                    </a:lnTo>
                    <a:lnTo>
                      <a:pt x="1533" y="82"/>
                    </a:lnTo>
                    <a:lnTo>
                      <a:pt x="1557" y="65"/>
                    </a:lnTo>
                    <a:lnTo>
                      <a:pt x="1614" y="73"/>
                    </a:lnTo>
                    <a:lnTo>
                      <a:pt x="1622" y="98"/>
                    </a:lnTo>
                    <a:lnTo>
                      <a:pt x="1655" y="98"/>
                    </a:lnTo>
                    <a:lnTo>
                      <a:pt x="1655" y="65"/>
                    </a:lnTo>
                    <a:lnTo>
                      <a:pt x="1704" y="73"/>
                    </a:lnTo>
                    <a:lnTo>
                      <a:pt x="1712" y="106"/>
                    </a:lnTo>
                    <a:lnTo>
                      <a:pt x="1736" y="114"/>
                    </a:lnTo>
                    <a:lnTo>
                      <a:pt x="1851" y="65"/>
                    </a:lnTo>
                    <a:lnTo>
                      <a:pt x="1948" y="155"/>
                    </a:lnTo>
                    <a:lnTo>
                      <a:pt x="1948" y="114"/>
                    </a:lnTo>
                    <a:lnTo>
                      <a:pt x="1973" y="106"/>
                    </a:lnTo>
                    <a:lnTo>
                      <a:pt x="2022" y="106"/>
                    </a:lnTo>
                    <a:lnTo>
                      <a:pt x="2087" y="114"/>
                    </a:lnTo>
                    <a:lnTo>
                      <a:pt x="2087" y="82"/>
                    </a:lnTo>
                    <a:lnTo>
                      <a:pt x="2071" y="73"/>
                    </a:lnTo>
                    <a:lnTo>
                      <a:pt x="2062" y="57"/>
                    </a:lnTo>
                    <a:lnTo>
                      <a:pt x="2136" y="33"/>
                    </a:lnTo>
                    <a:lnTo>
                      <a:pt x="2177" y="49"/>
                    </a:lnTo>
                    <a:lnTo>
                      <a:pt x="2209" y="49"/>
                    </a:lnTo>
                    <a:lnTo>
                      <a:pt x="2356" y="114"/>
                    </a:lnTo>
                    <a:lnTo>
                      <a:pt x="2372" y="139"/>
                    </a:lnTo>
                    <a:lnTo>
                      <a:pt x="2389" y="147"/>
                    </a:lnTo>
                    <a:lnTo>
                      <a:pt x="2380" y="114"/>
                    </a:lnTo>
                    <a:lnTo>
                      <a:pt x="2462" y="131"/>
                    </a:lnTo>
                    <a:lnTo>
                      <a:pt x="2437" y="163"/>
                    </a:lnTo>
                    <a:lnTo>
                      <a:pt x="2446" y="196"/>
                    </a:lnTo>
                    <a:lnTo>
                      <a:pt x="2470" y="236"/>
                    </a:lnTo>
                    <a:lnTo>
                      <a:pt x="2429" y="228"/>
                    </a:lnTo>
                    <a:lnTo>
                      <a:pt x="2389" y="196"/>
                    </a:lnTo>
                    <a:lnTo>
                      <a:pt x="2340" y="171"/>
                    </a:lnTo>
                    <a:lnTo>
                      <a:pt x="2332" y="196"/>
                    </a:lnTo>
                    <a:lnTo>
                      <a:pt x="2356" y="253"/>
                    </a:lnTo>
                    <a:lnTo>
                      <a:pt x="2307" y="253"/>
                    </a:lnTo>
                    <a:lnTo>
                      <a:pt x="2283" y="269"/>
                    </a:lnTo>
                    <a:lnTo>
                      <a:pt x="2299" y="285"/>
                    </a:lnTo>
                    <a:lnTo>
                      <a:pt x="2323" y="277"/>
                    </a:lnTo>
                    <a:lnTo>
                      <a:pt x="2364" y="285"/>
                    </a:lnTo>
                    <a:lnTo>
                      <a:pt x="2397" y="326"/>
                    </a:lnTo>
                    <a:lnTo>
                      <a:pt x="2413" y="359"/>
                    </a:lnTo>
                    <a:lnTo>
                      <a:pt x="2372" y="359"/>
                    </a:lnTo>
                    <a:lnTo>
                      <a:pt x="2332" y="465"/>
                    </a:lnTo>
                    <a:lnTo>
                      <a:pt x="2332" y="489"/>
                    </a:lnTo>
                    <a:lnTo>
                      <a:pt x="2299" y="481"/>
                    </a:lnTo>
                    <a:lnTo>
                      <a:pt x="2283" y="514"/>
                    </a:lnTo>
                    <a:lnTo>
                      <a:pt x="2258" y="489"/>
                    </a:lnTo>
                    <a:lnTo>
                      <a:pt x="2250" y="489"/>
                    </a:lnTo>
                    <a:lnTo>
                      <a:pt x="2226" y="522"/>
                    </a:lnTo>
                    <a:lnTo>
                      <a:pt x="2226" y="571"/>
                    </a:lnTo>
                    <a:lnTo>
                      <a:pt x="2291" y="668"/>
                    </a:lnTo>
                    <a:lnTo>
                      <a:pt x="2291" y="734"/>
                    </a:lnTo>
                    <a:lnTo>
                      <a:pt x="2283" y="782"/>
                    </a:lnTo>
                    <a:lnTo>
                      <a:pt x="2258" y="856"/>
                    </a:lnTo>
                    <a:lnTo>
                      <a:pt x="2250" y="848"/>
                    </a:lnTo>
                    <a:lnTo>
                      <a:pt x="2168" y="717"/>
                    </a:lnTo>
                    <a:lnTo>
                      <a:pt x="2160" y="628"/>
                    </a:lnTo>
                    <a:lnTo>
                      <a:pt x="2160" y="562"/>
                    </a:lnTo>
                    <a:lnTo>
                      <a:pt x="2201" y="514"/>
                    </a:lnTo>
                    <a:lnTo>
                      <a:pt x="2177" y="473"/>
                    </a:lnTo>
                    <a:lnTo>
                      <a:pt x="2177" y="432"/>
                    </a:lnTo>
                    <a:lnTo>
                      <a:pt x="2177" y="416"/>
                    </a:lnTo>
                    <a:lnTo>
                      <a:pt x="2160" y="416"/>
                    </a:lnTo>
                    <a:lnTo>
                      <a:pt x="2152" y="424"/>
                    </a:lnTo>
                    <a:lnTo>
                      <a:pt x="2168" y="497"/>
                    </a:lnTo>
                    <a:lnTo>
                      <a:pt x="2160" y="514"/>
                    </a:lnTo>
                    <a:lnTo>
                      <a:pt x="2128" y="489"/>
                    </a:lnTo>
                    <a:lnTo>
                      <a:pt x="2136" y="457"/>
                    </a:lnTo>
                    <a:lnTo>
                      <a:pt x="2111" y="473"/>
                    </a:lnTo>
                    <a:lnTo>
                      <a:pt x="2103" y="562"/>
                    </a:lnTo>
                    <a:lnTo>
                      <a:pt x="2103" y="595"/>
                    </a:lnTo>
                    <a:lnTo>
                      <a:pt x="2054" y="611"/>
                    </a:lnTo>
                    <a:lnTo>
                      <a:pt x="2030" y="587"/>
                    </a:lnTo>
                    <a:lnTo>
                      <a:pt x="2005" y="611"/>
                    </a:lnTo>
                    <a:lnTo>
                      <a:pt x="1916" y="611"/>
                    </a:lnTo>
                    <a:lnTo>
                      <a:pt x="1851" y="791"/>
                    </a:lnTo>
                    <a:lnTo>
                      <a:pt x="1908" y="823"/>
                    </a:lnTo>
                    <a:lnTo>
                      <a:pt x="1924" y="799"/>
                    </a:lnTo>
                    <a:lnTo>
                      <a:pt x="1957" y="815"/>
                    </a:lnTo>
                    <a:lnTo>
                      <a:pt x="1973" y="864"/>
                    </a:lnTo>
                    <a:lnTo>
                      <a:pt x="1997" y="986"/>
                    </a:lnTo>
                    <a:lnTo>
                      <a:pt x="1981" y="1068"/>
                    </a:lnTo>
                    <a:lnTo>
                      <a:pt x="1948" y="1141"/>
                    </a:lnTo>
                    <a:lnTo>
                      <a:pt x="1908" y="1149"/>
                    </a:lnTo>
                    <a:lnTo>
                      <a:pt x="1875" y="1141"/>
                    </a:lnTo>
                    <a:lnTo>
                      <a:pt x="1867" y="1108"/>
                    </a:lnTo>
                    <a:lnTo>
                      <a:pt x="1875" y="1084"/>
                    </a:lnTo>
                    <a:lnTo>
                      <a:pt x="1891" y="1084"/>
                    </a:lnTo>
                    <a:lnTo>
                      <a:pt x="1891" y="1043"/>
                    </a:lnTo>
                    <a:lnTo>
                      <a:pt x="1908" y="1011"/>
                    </a:lnTo>
                    <a:lnTo>
                      <a:pt x="1891" y="986"/>
                    </a:lnTo>
                    <a:lnTo>
                      <a:pt x="1867" y="1003"/>
                    </a:lnTo>
                    <a:lnTo>
                      <a:pt x="1842" y="1003"/>
                    </a:lnTo>
                    <a:lnTo>
                      <a:pt x="1818" y="970"/>
                    </a:lnTo>
                    <a:lnTo>
                      <a:pt x="1777" y="954"/>
                    </a:lnTo>
                    <a:lnTo>
                      <a:pt x="1720" y="864"/>
                    </a:lnTo>
                    <a:lnTo>
                      <a:pt x="1679" y="864"/>
                    </a:lnTo>
                    <a:lnTo>
                      <a:pt x="1663" y="856"/>
                    </a:lnTo>
                    <a:lnTo>
                      <a:pt x="1614" y="864"/>
                    </a:lnTo>
                    <a:lnTo>
                      <a:pt x="1606" y="888"/>
                    </a:lnTo>
                    <a:lnTo>
                      <a:pt x="1622" y="905"/>
                    </a:lnTo>
                    <a:lnTo>
                      <a:pt x="1606" y="978"/>
                    </a:lnTo>
                    <a:lnTo>
                      <a:pt x="1582" y="986"/>
                    </a:lnTo>
                    <a:lnTo>
                      <a:pt x="1565" y="986"/>
                    </a:lnTo>
                    <a:lnTo>
                      <a:pt x="1533" y="978"/>
                    </a:lnTo>
                    <a:lnTo>
                      <a:pt x="1516" y="978"/>
                    </a:lnTo>
                    <a:lnTo>
                      <a:pt x="1484" y="1003"/>
                    </a:lnTo>
                    <a:lnTo>
                      <a:pt x="1435" y="1011"/>
                    </a:lnTo>
                    <a:lnTo>
                      <a:pt x="1410" y="986"/>
                    </a:lnTo>
                    <a:lnTo>
                      <a:pt x="1337" y="994"/>
                    </a:lnTo>
                    <a:lnTo>
                      <a:pt x="1329" y="978"/>
                    </a:lnTo>
                    <a:lnTo>
                      <a:pt x="1280" y="970"/>
                    </a:lnTo>
                    <a:lnTo>
                      <a:pt x="1239" y="1011"/>
                    </a:lnTo>
                    <a:lnTo>
                      <a:pt x="1215" y="1011"/>
                    </a:lnTo>
                    <a:lnTo>
                      <a:pt x="1190" y="986"/>
                    </a:lnTo>
                    <a:lnTo>
                      <a:pt x="1150" y="986"/>
                    </a:lnTo>
                    <a:lnTo>
                      <a:pt x="1125" y="1003"/>
                    </a:lnTo>
                    <a:lnTo>
                      <a:pt x="1076" y="1060"/>
                    </a:lnTo>
                    <a:lnTo>
                      <a:pt x="1076" y="1068"/>
                    </a:lnTo>
                    <a:lnTo>
                      <a:pt x="1060" y="1076"/>
                    </a:lnTo>
                    <a:lnTo>
                      <a:pt x="1068" y="1092"/>
                    </a:lnTo>
                    <a:lnTo>
                      <a:pt x="1044" y="1108"/>
                    </a:lnTo>
                    <a:lnTo>
                      <a:pt x="1035" y="1108"/>
                    </a:lnTo>
                    <a:lnTo>
                      <a:pt x="1019" y="1133"/>
                    </a:lnTo>
                    <a:lnTo>
                      <a:pt x="1019" y="1149"/>
                    </a:lnTo>
                    <a:lnTo>
                      <a:pt x="1003" y="1166"/>
                    </a:lnTo>
                    <a:lnTo>
                      <a:pt x="986" y="1174"/>
                    </a:lnTo>
                    <a:lnTo>
                      <a:pt x="995" y="1206"/>
                    </a:lnTo>
                    <a:lnTo>
                      <a:pt x="995" y="1223"/>
                    </a:lnTo>
                    <a:lnTo>
                      <a:pt x="970" y="1255"/>
                    </a:lnTo>
                    <a:lnTo>
                      <a:pt x="946" y="1255"/>
                    </a:lnTo>
                    <a:lnTo>
                      <a:pt x="946" y="1280"/>
                    </a:lnTo>
                    <a:lnTo>
                      <a:pt x="921" y="1271"/>
                    </a:lnTo>
                    <a:lnTo>
                      <a:pt x="905" y="1304"/>
                    </a:lnTo>
                    <a:lnTo>
                      <a:pt x="921" y="1312"/>
                    </a:lnTo>
                    <a:lnTo>
                      <a:pt x="929" y="1345"/>
                    </a:lnTo>
                    <a:lnTo>
                      <a:pt x="897" y="1337"/>
                    </a:lnTo>
                    <a:lnTo>
                      <a:pt x="872" y="1353"/>
                    </a:lnTo>
                    <a:lnTo>
                      <a:pt x="848" y="1337"/>
                    </a:lnTo>
                    <a:lnTo>
                      <a:pt x="815" y="1353"/>
                    </a:lnTo>
                    <a:lnTo>
                      <a:pt x="775" y="1345"/>
                    </a:lnTo>
                    <a:lnTo>
                      <a:pt x="750" y="1353"/>
                    </a:lnTo>
                    <a:lnTo>
                      <a:pt x="750" y="1369"/>
                    </a:lnTo>
                    <a:lnTo>
                      <a:pt x="701" y="1386"/>
                    </a:lnTo>
                    <a:lnTo>
                      <a:pt x="628" y="1337"/>
                    </a:lnTo>
                    <a:lnTo>
                      <a:pt x="571" y="1353"/>
                    </a:lnTo>
                    <a:lnTo>
                      <a:pt x="563" y="1369"/>
                    </a:lnTo>
                    <a:lnTo>
                      <a:pt x="530" y="1377"/>
                    </a:lnTo>
                    <a:lnTo>
                      <a:pt x="497" y="1361"/>
                    </a:lnTo>
                    <a:lnTo>
                      <a:pt x="473" y="1320"/>
                    </a:lnTo>
                    <a:lnTo>
                      <a:pt x="375" y="1304"/>
                    </a:lnTo>
                    <a:lnTo>
                      <a:pt x="367" y="1280"/>
                    </a:lnTo>
                    <a:lnTo>
                      <a:pt x="334" y="1280"/>
                    </a:lnTo>
                    <a:lnTo>
                      <a:pt x="326" y="1247"/>
                    </a:lnTo>
                    <a:lnTo>
                      <a:pt x="253" y="1190"/>
                    </a:lnTo>
                    <a:lnTo>
                      <a:pt x="269" y="1182"/>
                    </a:lnTo>
                    <a:lnTo>
                      <a:pt x="261" y="1149"/>
                    </a:lnTo>
                    <a:lnTo>
                      <a:pt x="269" y="1125"/>
                    </a:lnTo>
                    <a:lnTo>
                      <a:pt x="285" y="1117"/>
                    </a:lnTo>
                    <a:lnTo>
                      <a:pt x="285" y="1092"/>
                    </a:lnTo>
                    <a:lnTo>
                      <a:pt x="220" y="1060"/>
                    </a:lnTo>
                    <a:lnTo>
                      <a:pt x="114" y="1051"/>
                    </a:lnTo>
                    <a:lnTo>
                      <a:pt x="147" y="986"/>
                    </a:lnTo>
                    <a:lnTo>
                      <a:pt x="131" y="978"/>
                    </a:lnTo>
                    <a:lnTo>
                      <a:pt x="114" y="937"/>
                    </a:lnTo>
                    <a:lnTo>
                      <a:pt x="57" y="905"/>
                    </a:lnTo>
                    <a:lnTo>
                      <a:pt x="0" y="872"/>
                    </a:lnTo>
                    <a:lnTo>
                      <a:pt x="0" y="856"/>
                    </a:lnTo>
                    <a:lnTo>
                      <a:pt x="33" y="840"/>
                    </a:lnTo>
                    <a:lnTo>
                      <a:pt x="57" y="840"/>
                    </a:lnTo>
                    <a:lnTo>
                      <a:pt x="90" y="815"/>
                    </a:lnTo>
                    <a:lnTo>
                      <a:pt x="122" y="823"/>
                    </a:lnTo>
                    <a:lnTo>
                      <a:pt x="131" y="799"/>
                    </a:lnTo>
                    <a:lnTo>
                      <a:pt x="106" y="782"/>
                    </a:lnTo>
                    <a:lnTo>
                      <a:pt x="90" y="799"/>
                    </a:lnTo>
                    <a:lnTo>
                      <a:pt x="65" y="807"/>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grpSp>
        <p:grpSp>
          <p:nvGrpSpPr>
            <p:cNvPr id="46120" name="Group 195">
              <a:extLst>
                <a:ext uri="{FF2B5EF4-FFF2-40B4-BE49-F238E27FC236}">
                  <a16:creationId xmlns:a16="http://schemas.microsoft.com/office/drawing/2014/main" id="{4FA3AC67-AB1D-9FE0-5D31-D88FFEEB8810}"/>
                </a:ext>
              </a:extLst>
            </p:cNvPr>
            <p:cNvGrpSpPr>
              <a:grpSpLocks/>
            </p:cNvGrpSpPr>
            <p:nvPr/>
          </p:nvGrpSpPr>
          <p:grpSpPr bwMode="auto">
            <a:xfrm>
              <a:off x="2399" y="1036"/>
              <a:ext cx="1072" cy="961"/>
              <a:chOff x="2399" y="1036"/>
              <a:chExt cx="1072" cy="961"/>
            </a:xfrm>
          </p:grpSpPr>
          <p:sp>
            <p:nvSpPr>
              <p:cNvPr id="935" name="Freeform 196">
                <a:extLst>
                  <a:ext uri="{FF2B5EF4-FFF2-40B4-BE49-F238E27FC236}">
                    <a16:creationId xmlns:a16="http://schemas.microsoft.com/office/drawing/2014/main" id="{00324D31-CDDA-7336-D6E5-1118D2F81EB9}"/>
                  </a:ext>
                </a:extLst>
              </p:cNvPr>
              <p:cNvSpPr>
                <a:spLocks/>
              </p:cNvSpPr>
              <p:nvPr/>
            </p:nvSpPr>
            <p:spPr bwMode="auto">
              <a:xfrm>
                <a:off x="2884" y="1647"/>
                <a:ext cx="9" cy="21"/>
              </a:xfrm>
              <a:custGeom>
                <a:avLst/>
                <a:gdLst>
                  <a:gd name="T0" fmla="*/ 9 w 9"/>
                  <a:gd name="T1" fmla="*/ 24 h 24"/>
                  <a:gd name="T2" fmla="*/ 0 w 9"/>
                  <a:gd name="T3" fmla="*/ 16 h 24"/>
                  <a:gd name="T4" fmla="*/ 0 w 9"/>
                  <a:gd name="T5" fmla="*/ 0 h 24"/>
                  <a:gd name="T6" fmla="*/ 9 w 9"/>
                  <a:gd name="T7" fmla="*/ 24 h 24"/>
                  <a:gd name="T8" fmla="*/ 0 60000 65536"/>
                  <a:gd name="T9" fmla="*/ 0 60000 65536"/>
                  <a:gd name="T10" fmla="*/ 0 60000 65536"/>
                  <a:gd name="T11" fmla="*/ 0 60000 65536"/>
                  <a:gd name="T12" fmla="*/ 0 w 9"/>
                  <a:gd name="T13" fmla="*/ 0 h 24"/>
                  <a:gd name="T14" fmla="*/ 9 w 9"/>
                  <a:gd name="T15" fmla="*/ 24 h 24"/>
                </a:gdLst>
                <a:ahLst/>
                <a:cxnLst>
                  <a:cxn ang="T8">
                    <a:pos x="T0" y="T1"/>
                  </a:cxn>
                  <a:cxn ang="T9">
                    <a:pos x="T2" y="T3"/>
                  </a:cxn>
                  <a:cxn ang="T10">
                    <a:pos x="T4" y="T5"/>
                  </a:cxn>
                  <a:cxn ang="T11">
                    <a:pos x="T6" y="T7"/>
                  </a:cxn>
                </a:cxnLst>
                <a:rect l="T12" t="T13" r="T14" b="T15"/>
                <a:pathLst>
                  <a:path w="9" h="24">
                    <a:moveTo>
                      <a:pt x="9" y="24"/>
                    </a:moveTo>
                    <a:lnTo>
                      <a:pt x="0" y="16"/>
                    </a:lnTo>
                    <a:lnTo>
                      <a:pt x="0" y="0"/>
                    </a:lnTo>
                    <a:lnTo>
                      <a:pt x="9" y="24"/>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36" name="Freeform 197">
                <a:extLst>
                  <a:ext uri="{FF2B5EF4-FFF2-40B4-BE49-F238E27FC236}">
                    <a16:creationId xmlns:a16="http://schemas.microsoft.com/office/drawing/2014/main" id="{6C671771-2F71-F05A-594B-4009754237D9}"/>
                  </a:ext>
                </a:extLst>
              </p:cNvPr>
              <p:cNvSpPr>
                <a:spLocks/>
              </p:cNvSpPr>
              <p:nvPr/>
            </p:nvSpPr>
            <p:spPr bwMode="auto">
              <a:xfrm>
                <a:off x="3073" y="1769"/>
                <a:ext cx="64" cy="65"/>
              </a:xfrm>
              <a:custGeom>
                <a:avLst/>
                <a:gdLst>
                  <a:gd name="T0" fmla="*/ 24 w 65"/>
                  <a:gd name="T1" fmla="*/ 49 h 65"/>
                  <a:gd name="T2" fmla="*/ 24 w 65"/>
                  <a:gd name="T3" fmla="*/ 41 h 65"/>
                  <a:gd name="T4" fmla="*/ 8 w 65"/>
                  <a:gd name="T5" fmla="*/ 25 h 65"/>
                  <a:gd name="T6" fmla="*/ 0 w 65"/>
                  <a:gd name="T7" fmla="*/ 16 h 65"/>
                  <a:gd name="T8" fmla="*/ 0 w 65"/>
                  <a:gd name="T9" fmla="*/ 0 h 65"/>
                  <a:gd name="T10" fmla="*/ 8 w 65"/>
                  <a:gd name="T11" fmla="*/ 0 h 65"/>
                  <a:gd name="T12" fmla="*/ 16 w 65"/>
                  <a:gd name="T13" fmla="*/ 8 h 65"/>
                  <a:gd name="T14" fmla="*/ 24 w 65"/>
                  <a:gd name="T15" fmla="*/ 0 h 65"/>
                  <a:gd name="T16" fmla="*/ 41 w 65"/>
                  <a:gd name="T17" fmla="*/ 0 h 65"/>
                  <a:gd name="T18" fmla="*/ 49 w 65"/>
                  <a:gd name="T19" fmla="*/ 0 h 65"/>
                  <a:gd name="T20" fmla="*/ 57 w 65"/>
                  <a:gd name="T21" fmla="*/ 8 h 65"/>
                  <a:gd name="T22" fmla="*/ 57 w 65"/>
                  <a:gd name="T23" fmla="*/ 25 h 65"/>
                  <a:gd name="T24" fmla="*/ 65 w 65"/>
                  <a:gd name="T25" fmla="*/ 25 h 65"/>
                  <a:gd name="T26" fmla="*/ 57 w 65"/>
                  <a:gd name="T27" fmla="*/ 33 h 65"/>
                  <a:gd name="T28" fmla="*/ 49 w 65"/>
                  <a:gd name="T29" fmla="*/ 57 h 65"/>
                  <a:gd name="T30" fmla="*/ 41 w 65"/>
                  <a:gd name="T31" fmla="*/ 65 h 65"/>
                  <a:gd name="T32" fmla="*/ 24 w 65"/>
                  <a:gd name="T33" fmla="*/ 49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65"/>
                  <a:gd name="T53" fmla="*/ 65 w 65"/>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65">
                    <a:moveTo>
                      <a:pt x="24" y="49"/>
                    </a:moveTo>
                    <a:lnTo>
                      <a:pt x="24" y="41"/>
                    </a:lnTo>
                    <a:lnTo>
                      <a:pt x="8" y="25"/>
                    </a:lnTo>
                    <a:lnTo>
                      <a:pt x="0" y="16"/>
                    </a:lnTo>
                    <a:lnTo>
                      <a:pt x="0" y="0"/>
                    </a:lnTo>
                    <a:lnTo>
                      <a:pt x="8" y="0"/>
                    </a:lnTo>
                    <a:lnTo>
                      <a:pt x="16" y="8"/>
                    </a:lnTo>
                    <a:lnTo>
                      <a:pt x="24" y="0"/>
                    </a:lnTo>
                    <a:lnTo>
                      <a:pt x="41" y="0"/>
                    </a:lnTo>
                    <a:lnTo>
                      <a:pt x="49" y="0"/>
                    </a:lnTo>
                    <a:lnTo>
                      <a:pt x="57" y="8"/>
                    </a:lnTo>
                    <a:lnTo>
                      <a:pt x="57" y="25"/>
                    </a:lnTo>
                    <a:lnTo>
                      <a:pt x="65" y="25"/>
                    </a:lnTo>
                    <a:lnTo>
                      <a:pt x="57" y="33"/>
                    </a:lnTo>
                    <a:lnTo>
                      <a:pt x="49" y="57"/>
                    </a:lnTo>
                    <a:lnTo>
                      <a:pt x="41" y="65"/>
                    </a:lnTo>
                    <a:lnTo>
                      <a:pt x="24" y="49"/>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37" name="Freeform 198">
                <a:extLst>
                  <a:ext uri="{FF2B5EF4-FFF2-40B4-BE49-F238E27FC236}">
                    <a16:creationId xmlns:a16="http://schemas.microsoft.com/office/drawing/2014/main" id="{E52E0CA8-0E36-8A93-33EA-3B6EFAE2C847}"/>
                  </a:ext>
                </a:extLst>
              </p:cNvPr>
              <p:cNvSpPr>
                <a:spLocks/>
              </p:cNvSpPr>
              <p:nvPr/>
            </p:nvSpPr>
            <p:spPr bwMode="auto">
              <a:xfrm>
                <a:off x="3178" y="1621"/>
                <a:ext cx="293" cy="163"/>
              </a:xfrm>
              <a:custGeom>
                <a:avLst/>
                <a:gdLst>
                  <a:gd name="T0" fmla="*/ 269 w 293"/>
                  <a:gd name="T1" fmla="*/ 98 h 163"/>
                  <a:gd name="T2" fmla="*/ 277 w 293"/>
                  <a:gd name="T3" fmla="*/ 74 h 163"/>
                  <a:gd name="T4" fmla="*/ 293 w 293"/>
                  <a:gd name="T5" fmla="*/ 66 h 163"/>
                  <a:gd name="T6" fmla="*/ 293 w 293"/>
                  <a:gd name="T7" fmla="*/ 41 h 163"/>
                  <a:gd name="T8" fmla="*/ 228 w 293"/>
                  <a:gd name="T9" fmla="*/ 9 h 163"/>
                  <a:gd name="T10" fmla="*/ 122 w 293"/>
                  <a:gd name="T11" fmla="*/ 0 h 163"/>
                  <a:gd name="T12" fmla="*/ 90 w 293"/>
                  <a:gd name="T13" fmla="*/ 0 h 163"/>
                  <a:gd name="T14" fmla="*/ 73 w 293"/>
                  <a:gd name="T15" fmla="*/ 0 h 163"/>
                  <a:gd name="T16" fmla="*/ 49 w 293"/>
                  <a:gd name="T17" fmla="*/ 0 h 163"/>
                  <a:gd name="T18" fmla="*/ 8 w 293"/>
                  <a:gd name="T19" fmla="*/ 0 h 163"/>
                  <a:gd name="T20" fmla="*/ 8 w 293"/>
                  <a:gd name="T21" fmla="*/ 25 h 163"/>
                  <a:gd name="T22" fmla="*/ 0 w 293"/>
                  <a:gd name="T23" fmla="*/ 25 h 163"/>
                  <a:gd name="T24" fmla="*/ 0 w 293"/>
                  <a:gd name="T25" fmla="*/ 57 h 163"/>
                  <a:gd name="T26" fmla="*/ 0 w 293"/>
                  <a:gd name="T27" fmla="*/ 74 h 163"/>
                  <a:gd name="T28" fmla="*/ 8 w 293"/>
                  <a:gd name="T29" fmla="*/ 82 h 163"/>
                  <a:gd name="T30" fmla="*/ 73 w 293"/>
                  <a:gd name="T31" fmla="*/ 82 h 163"/>
                  <a:gd name="T32" fmla="*/ 106 w 293"/>
                  <a:gd name="T33" fmla="*/ 123 h 163"/>
                  <a:gd name="T34" fmla="*/ 130 w 293"/>
                  <a:gd name="T35" fmla="*/ 123 h 163"/>
                  <a:gd name="T36" fmla="*/ 147 w 293"/>
                  <a:gd name="T37" fmla="*/ 115 h 163"/>
                  <a:gd name="T38" fmla="*/ 171 w 293"/>
                  <a:gd name="T39" fmla="*/ 115 h 163"/>
                  <a:gd name="T40" fmla="*/ 187 w 293"/>
                  <a:gd name="T41" fmla="*/ 123 h 163"/>
                  <a:gd name="T42" fmla="*/ 171 w 293"/>
                  <a:gd name="T43" fmla="*/ 147 h 163"/>
                  <a:gd name="T44" fmla="*/ 196 w 293"/>
                  <a:gd name="T45" fmla="*/ 163 h 163"/>
                  <a:gd name="T46" fmla="*/ 236 w 293"/>
                  <a:gd name="T47" fmla="*/ 147 h 163"/>
                  <a:gd name="T48" fmla="*/ 236 w 293"/>
                  <a:gd name="T49" fmla="*/ 139 h 163"/>
                  <a:gd name="T50" fmla="*/ 212 w 293"/>
                  <a:gd name="T51" fmla="*/ 139 h 163"/>
                  <a:gd name="T52" fmla="*/ 204 w 293"/>
                  <a:gd name="T53" fmla="*/ 123 h 163"/>
                  <a:gd name="T54" fmla="*/ 212 w 293"/>
                  <a:gd name="T55" fmla="*/ 115 h 163"/>
                  <a:gd name="T56" fmla="*/ 228 w 293"/>
                  <a:gd name="T57" fmla="*/ 115 h 163"/>
                  <a:gd name="T58" fmla="*/ 269 w 293"/>
                  <a:gd name="T59" fmla="*/ 98 h 16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3"/>
                  <a:gd name="T91" fmla="*/ 0 h 163"/>
                  <a:gd name="T92" fmla="*/ 293 w 293"/>
                  <a:gd name="T93" fmla="*/ 163 h 16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3" h="163">
                    <a:moveTo>
                      <a:pt x="269" y="98"/>
                    </a:moveTo>
                    <a:lnTo>
                      <a:pt x="277" y="74"/>
                    </a:lnTo>
                    <a:lnTo>
                      <a:pt x="293" y="66"/>
                    </a:lnTo>
                    <a:lnTo>
                      <a:pt x="293" y="41"/>
                    </a:lnTo>
                    <a:lnTo>
                      <a:pt x="228" y="9"/>
                    </a:lnTo>
                    <a:lnTo>
                      <a:pt x="122" y="0"/>
                    </a:lnTo>
                    <a:lnTo>
                      <a:pt x="90" y="0"/>
                    </a:lnTo>
                    <a:lnTo>
                      <a:pt x="73" y="0"/>
                    </a:lnTo>
                    <a:lnTo>
                      <a:pt x="49" y="0"/>
                    </a:lnTo>
                    <a:lnTo>
                      <a:pt x="8" y="0"/>
                    </a:lnTo>
                    <a:lnTo>
                      <a:pt x="8" y="25"/>
                    </a:lnTo>
                    <a:lnTo>
                      <a:pt x="0" y="25"/>
                    </a:lnTo>
                    <a:lnTo>
                      <a:pt x="0" y="57"/>
                    </a:lnTo>
                    <a:lnTo>
                      <a:pt x="0" y="74"/>
                    </a:lnTo>
                    <a:lnTo>
                      <a:pt x="8" y="82"/>
                    </a:lnTo>
                    <a:lnTo>
                      <a:pt x="73" y="82"/>
                    </a:lnTo>
                    <a:lnTo>
                      <a:pt x="106" y="123"/>
                    </a:lnTo>
                    <a:lnTo>
                      <a:pt x="130" y="123"/>
                    </a:lnTo>
                    <a:lnTo>
                      <a:pt x="147" y="115"/>
                    </a:lnTo>
                    <a:lnTo>
                      <a:pt x="171" y="115"/>
                    </a:lnTo>
                    <a:lnTo>
                      <a:pt x="187" y="123"/>
                    </a:lnTo>
                    <a:lnTo>
                      <a:pt x="171" y="147"/>
                    </a:lnTo>
                    <a:lnTo>
                      <a:pt x="196" y="163"/>
                    </a:lnTo>
                    <a:lnTo>
                      <a:pt x="236" y="147"/>
                    </a:lnTo>
                    <a:lnTo>
                      <a:pt x="236" y="139"/>
                    </a:lnTo>
                    <a:lnTo>
                      <a:pt x="212" y="139"/>
                    </a:lnTo>
                    <a:lnTo>
                      <a:pt x="204" y="123"/>
                    </a:lnTo>
                    <a:lnTo>
                      <a:pt x="212" y="115"/>
                    </a:lnTo>
                    <a:lnTo>
                      <a:pt x="228" y="115"/>
                    </a:lnTo>
                    <a:lnTo>
                      <a:pt x="269" y="98"/>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38" name="Freeform 199">
                <a:extLst>
                  <a:ext uri="{FF2B5EF4-FFF2-40B4-BE49-F238E27FC236}">
                    <a16:creationId xmlns:a16="http://schemas.microsoft.com/office/drawing/2014/main" id="{DD1FA627-A614-5D36-7069-E73B964217AE}"/>
                  </a:ext>
                </a:extLst>
              </p:cNvPr>
              <p:cNvSpPr>
                <a:spLocks/>
              </p:cNvSpPr>
              <p:nvPr/>
            </p:nvSpPr>
            <p:spPr bwMode="auto">
              <a:xfrm>
                <a:off x="2631" y="1842"/>
                <a:ext cx="42" cy="115"/>
              </a:xfrm>
              <a:custGeom>
                <a:avLst/>
                <a:gdLst>
                  <a:gd name="T0" fmla="*/ 8 w 41"/>
                  <a:gd name="T1" fmla="*/ 0 h 115"/>
                  <a:gd name="T2" fmla="*/ 41 w 41"/>
                  <a:gd name="T3" fmla="*/ 17 h 115"/>
                  <a:gd name="T4" fmla="*/ 32 w 41"/>
                  <a:gd name="T5" fmla="*/ 66 h 115"/>
                  <a:gd name="T6" fmla="*/ 41 w 41"/>
                  <a:gd name="T7" fmla="*/ 106 h 115"/>
                  <a:gd name="T8" fmla="*/ 8 w 41"/>
                  <a:gd name="T9" fmla="*/ 115 h 115"/>
                  <a:gd name="T10" fmla="*/ 8 w 41"/>
                  <a:gd name="T11" fmla="*/ 82 h 115"/>
                  <a:gd name="T12" fmla="*/ 0 w 41"/>
                  <a:gd name="T13" fmla="*/ 66 h 115"/>
                  <a:gd name="T14" fmla="*/ 16 w 41"/>
                  <a:gd name="T15" fmla="*/ 49 h 115"/>
                  <a:gd name="T16" fmla="*/ 8 w 41"/>
                  <a:gd name="T17" fmla="*/ 0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115"/>
                  <a:gd name="T29" fmla="*/ 41 w 41"/>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115">
                    <a:moveTo>
                      <a:pt x="8" y="0"/>
                    </a:moveTo>
                    <a:lnTo>
                      <a:pt x="41" y="17"/>
                    </a:lnTo>
                    <a:lnTo>
                      <a:pt x="32" y="66"/>
                    </a:lnTo>
                    <a:lnTo>
                      <a:pt x="41" y="106"/>
                    </a:lnTo>
                    <a:lnTo>
                      <a:pt x="8" y="115"/>
                    </a:lnTo>
                    <a:lnTo>
                      <a:pt x="8" y="82"/>
                    </a:lnTo>
                    <a:lnTo>
                      <a:pt x="0" y="66"/>
                    </a:lnTo>
                    <a:lnTo>
                      <a:pt x="16" y="49"/>
                    </a:lnTo>
                    <a:lnTo>
                      <a:pt x="8" y="0"/>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39" name="Freeform 200">
                <a:extLst>
                  <a:ext uri="{FF2B5EF4-FFF2-40B4-BE49-F238E27FC236}">
                    <a16:creationId xmlns:a16="http://schemas.microsoft.com/office/drawing/2014/main" id="{BEAD361F-288B-548E-A78D-6572CC8BC762}"/>
                  </a:ext>
                </a:extLst>
              </p:cNvPr>
              <p:cNvSpPr>
                <a:spLocks/>
              </p:cNvSpPr>
              <p:nvPr/>
            </p:nvSpPr>
            <p:spPr bwMode="auto">
              <a:xfrm>
                <a:off x="2640" y="1802"/>
                <a:ext cx="204" cy="163"/>
              </a:xfrm>
              <a:custGeom>
                <a:avLst/>
                <a:gdLst>
                  <a:gd name="T0" fmla="*/ 33 w 204"/>
                  <a:gd name="T1" fmla="*/ 146 h 163"/>
                  <a:gd name="T2" fmla="*/ 24 w 204"/>
                  <a:gd name="T3" fmla="*/ 106 h 163"/>
                  <a:gd name="T4" fmla="*/ 33 w 204"/>
                  <a:gd name="T5" fmla="*/ 57 h 163"/>
                  <a:gd name="T6" fmla="*/ 0 w 204"/>
                  <a:gd name="T7" fmla="*/ 40 h 163"/>
                  <a:gd name="T8" fmla="*/ 0 w 204"/>
                  <a:gd name="T9" fmla="*/ 24 h 163"/>
                  <a:gd name="T10" fmla="*/ 0 w 204"/>
                  <a:gd name="T11" fmla="*/ 16 h 163"/>
                  <a:gd name="T12" fmla="*/ 16 w 204"/>
                  <a:gd name="T13" fmla="*/ 0 h 163"/>
                  <a:gd name="T14" fmla="*/ 81 w 204"/>
                  <a:gd name="T15" fmla="*/ 8 h 163"/>
                  <a:gd name="T16" fmla="*/ 122 w 204"/>
                  <a:gd name="T17" fmla="*/ 8 h 163"/>
                  <a:gd name="T18" fmla="*/ 139 w 204"/>
                  <a:gd name="T19" fmla="*/ 16 h 163"/>
                  <a:gd name="T20" fmla="*/ 163 w 204"/>
                  <a:gd name="T21" fmla="*/ 24 h 163"/>
                  <a:gd name="T22" fmla="*/ 179 w 204"/>
                  <a:gd name="T23" fmla="*/ 16 h 163"/>
                  <a:gd name="T24" fmla="*/ 204 w 204"/>
                  <a:gd name="T25" fmla="*/ 32 h 163"/>
                  <a:gd name="T26" fmla="*/ 196 w 204"/>
                  <a:gd name="T27" fmla="*/ 57 h 163"/>
                  <a:gd name="T28" fmla="*/ 179 w 204"/>
                  <a:gd name="T29" fmla="*/ 73 h 163"/>
                  <a:gd name="T30" fmla="*/ 163 w 204"/>
                  <a:gd name="T31" fmla="*/ 89 h 163"/>
                  <a:gd name="T32" fmla="*/ 155 w 204"/>
                  <a:gd name="T33" fmla="*/ 122 h 163"/>
                  <a:gd name="T34" fmla="*/ 122 w 204"/>
                  <a:gd name="T35" fmla="*/ 155 h 163"/>
                  <a:gd name="T36" fmla="*/ 106 w 204"/>
                  <a:gd name="T37" fmla="*/ 163 h 163"/>
                  <a:gd name="T38" fmla="*/ 81 w 204"/>
                  <a:gd name="T39" fmla="*/ 155 h 163"/>
                  <a:gd name="T40" fmla="*/ 81 w 204"/>
                  <a:gd name="T41" fmla="*/ 163 h 163"/>
                  <a:gd name="T42" fmla="*/ 65 w 204"/>
                  <a:gd name="T43" fmla="*/ 163 h 163"/>
                  <a:gd name="T44" fmla="*/ 49 w 204"/>
                  <a:gd name="T45" fmla="*/ 146 h 163"/>
                  <a:gd name="T46" fmla="*/ 33 w 204"/>
                  <a:gd name="T47" fmla="*/ 146 h 1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4"/>
                  <a:gd name="T73" fmla="*/ 0 h 163"/>
                  <a:gd name="T74" fmla="*/ 204 w 204"/>
                  <a:gd name="T75" fmla="*/ 163 h 1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4" h="163">
                    <a:moveTo>
                      <a:pt x="33" y="146"/>
                    </a:moveTo>
                    <a:lnTo>
                      <a:pt x="24" y="106"/>
                    </a:lnTo>
                    <a:lnTo>
                      <a:pt x="33" y="57"/>
                    </a:lnTo>
                    <a:lnTo>
                      <a:pt x="0" y="40"/>
                    </a:lnTo>
                    <a:lnTo>
                      <a:pt x="0" y="24"/>
                    </a:lnTo>
                    <a:lnTo>
                      <a:pt x="0" y="16"/>
                    </a:lnTo>
                    <a:lnTo>
                      <a:pt x="16" y="0"/>
                    </a:lnTo>
                    <a:lnTo>
                      <a:pt x="81" y="8"/>
                    </a:lnTo>
                    <a:lnTo>
                      <a:pt x="122" y="8"/>
                    </a:lnTo>
                    <a:lnTo>
                      <a:pt x="139" y="16"/>
                    </a:lnTo>
                    <a:lnTo>
                      <a:pt x="163" y="24"/>
                    </a:lnTo>
                    <a:lnTo>
                      <a:pt x="179" y="16"/>
                    </a:lnTo>
                    <a:lnTo>
                      <a:pt x="204" y="32"/>
                    </a:lnTo>
                    <a:lnTo>
                      <a:pt x="196" y="57"/>
                    </a:lnTo>
                    <a:lnTo>
                      <a:pt x="179" y="73"/>
                    </a:lnTo>
                    <a:lnTo>
                      <a:pt x="163" y="89"/>
                    </a:lnTo>
                    <a:lnTo>
                      <a:pt x="155" y="122"/>
                    </a:lnTo>
                    <a:lnTo>
                      <a:pt x="122" y="155"/>
                    </a:lnTo>
                    <a:lnTo>
                      <a:pt x="106" y="163"/>
                    </a:lnTo>
                    <a:lnTo>
                      <a:pt x="81" y="155"/>
                    </a:lnTo>
                    <a:lnTo>
                      <a:pt x="81" y="163"/>
                    </a:lnTo>
                    <a:lnTo>
                      <a:pt x="65" y="163"/>
                    </a:lnTo>
                    <a:lnTo>
                      <a:pt x="49" y="146"/>
                    </a:lnTo>
                    <a:lnTo>
                      <a:pt x="33" y="146"/>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40" name="Freeform 201">
                <a:extLst>
                  <a:ext uri="{FF2B5EF4-FFF2-40B4-BE49-F238E27FC236}">
                    <a16:creationId xmlns:a16="http://schemas.microsoft.com/office/drawing/2014/main" id="{0E12BE08-45F5-F7B2-387E-E75A4AA34936}"/>
                  </a:ext>
                </a:extLst>
              </p:cNvPr>
              <p:cNvSpPr>
                <a:spLocks/>
              </p:cNvSpPr>
              <p:nvPr/>
            </p:nvSpPr>
            <p:spPr bwMode="auto">
              <a:xfrm>
                <a:off x="2723" y="1639"/>
                <a:ext cx="197" cy="195"/>
              </a:xfrm>
              <a:custGeom>
                <a:avLst/>
                <a:gdLst>
                  <a:gd name="T0" fmla="*/ 123 w 196"/>
                  <a:gd name="T1" fmla="*/ 195 h 195"/>
                  <a:gd name="T2" fmla="*/ 98 w 196"/>
                  <a:gd name="T3" fmla="*/ 179 h 195"/>
                  <a:gd name="T4" fmla="*/ 82 w 196"/>
                  <a:gd name="T5" fmla="*/ 187 h 195"/>
                  <a:gd name="T6" fmla="*/ 58 w 196"/>
                  <a:gd name="T7" fmla="*/ 179 h 195"/>
                  <a:gd name="T8" fmla="*/ 41 w 196"/>
                  <a:gd name="T9" fmla="*/ 171 h 195"/>
                  <a:gd name="T10" fmla="*/ 58 w 196"/>
                  <a:gd name="T11" fmla="*/ 138 h 195"/>
                  <a:gd name="T12" fmla="*/ 58 w 196"/>
                  <a:gd name="T13" fmla="*/ 114 h 195"/>
                  <a:gd name="T14" fmla="*/ 41 w 196"/>
                  <a:gd name="T15" fmla="*/ 81 h 195"/>
                  <a:gd name="T16" fmla="*/ 17 w 196"/>
                  <a:gd name="T17" fmla="*/ 73 h 195"/>
                  <a:gd name="T18" fmla="*/ 0 w 196"/>
                  <a:gd name="T19" fmla="*/ 65 h 195"/>
                  <a:gd name="T20" fmla="*/ 0 w 196"/>
                  <a:gd name="T21" fmla="*/ 57 h 195"/>
                  <a:gd name="T22" fmla="*/ 17 w 196"/>
                  <a:gd name="T23" fmla="*/ 40 h 195"/>
                  <a:gd name="T24" fmla="*/ 25 w 196"/>
                  <a:gd name="T25" fmla="*/ 49 h 195"/>
                  <a:gd name="T26" fmla="*/ 41 w 196"/>
                  <a:gd name="T27" fmla="*/ 49 h 195"/>
                  <a:gd name="T28" fmla="*/ 49 w 196"/>
                  <a:gd name="T29" fmla="*/ 24 h 195"/>
                  <a:gd name="T30" fmla="*/ 58 w 196"/>
                  <a:gd name="T31" fmla="*/ 32 h 195"/>
                  <a:gd name="T32" fmla="*/ 66 w 196"/>
                  <a:gd name="T33" fmla="*/ 49 h 195"/>
                  <a:gd name="T34" fmla="*/ 82 w 196"/>
                  <a:gd name="T35" fmla="*/ 49 h 195"/>
                  <a:gd name="T36" fmla="*/ 90 w 196"/>
                  <a:gd name="T37" fmla="*/ 32 h 195"/>
                  <a:gd name="T38" fmla="*/ 98 w 196"/>
                  <a:gd name="T39" fmla="*/ 24 h 195"/>
                  <a:gd name="T40" fmla="*/ 98 w 196"/>
                  <a:gd name="T41" fmla="*/ 8 h 195"/>
                  <a:gd name="T42" fmla="*/ 123 w 196"/>
                  <a:gd name="T43" fmla="*/ 0 h 195"/>
                  <a:gd name="T44" fmla="*/ 139 w 196"/>
                  <a:gd name="T45" fmla="*/ 16 h 195"/>
                  <a:gd name="T46" fmla="*/ 163 w 196"/>
                  <a:gd name="T47" fmla="*/ 24 h 195"/>
                  <a:gd name="T48" fmla="*/ 172 w 196"/>
                  <a:gd name="T49" fmla="*/ 32 h 195"/>
                  <a:gd name="T50" fmla="*/ 196 w 196"/>
                  <a:gd name="T51" fmla="*/ 40 h 195"/>
                  <a:gd name="T52" fmla="*/ 196 w 196"/>
                  <a:gd name="T53" fmla="*/ 65 h 195"/>
                  <a:gd name="T54" fmla="*/ 172 w 196"/>
                  <a:gd name="T55" fmla="*/ 81 h 195"/>
                  <a:gd name="T56" fmla="*/ 172 w 196"/>
                  <a:gd name="T57" fmla="*/ 106 h 195"/>
                  <a:gd name="T58" fmla="*/ 172 w 196"/>
                  <a:gd name="T59" fmla="*/ 114 h 195"/>
                  <a:gd name="T60" fmla="*/ 188 w 196"/>
                  <a:gd name="T61" fmla="*/ 114 h 195"/>
                  <a:gd name="T62" fmla="*/ 188 w 196"/>
                  <a:gd name="T63" fmla="*/ 130 h 195"/>
                  <a:gd name="T64" fmla="*/ 196 w 196"/>
                  <a:gd name="T65" fmla="*/ 163 h 195"/>
                  <a:gd name="T66" fmla="*/ 188 w 196"/>
                  <a:gd name="T67" fmla="*/ 171 h 195"/>
                  <a:gd name="T68" fmla="*/ 172 w 196"/>
                  <a:gd name="T69" fmla="*/ 171 h 195"/>
                  <a:gd name="T70" fmla="*/ 155 w 196"/>
                  <a:gd name="T71" fmla="*/ 163 h 195"/>
                  <a:gd name="T72" fmla="*/ 139 w 196"/>
                  <a:gd name="T73" fmla="*/ 171 h 195"/>
                  <a:gd name="T74" fmla="*/ 131 w 196"/>
                  <a:gd name="T75" fmla="*/ 179 h 195"/>
                  <a:gd name="T76" fmla="*/ 123 w 196"/>
                  <a:gd name="T77" fmla="*/ 195 h 19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6"/>
                  <a:gd name="T118" fmla="*/ 0 h 195"/>
                  <a:gd name="T119" fmla="*/ 196 w 196"/>
                  <a:gd name="T120" fmla="*/ 195 h 19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6" h="195">
                    <a:moveTo>
                      <a:pt x="123" y="195"/>
                    </a:moveTo>
                    <a:lnTo>
                      <a:pt x="98" y="179"/>
                    </a:lnTo>
                    <a:lnTo>
                      <a:pt x="82" y="187"/>
                    </a:lnTo>
                    <a:lnTo>
                      <a:pt x="58" y="179"/>
                    </a:lnTo>
                    <a:lnTo>
                      <a:pt x="41" y="171"/>
                    </a:lnTo>
                    <a:lnTo>
                      <a:pt x="58" y="138"/>
                    </a:lnTo>
                    <a:lnTo>
                      <a:pt x="58" y="114"/>
                    </a:lnTo>
                    <a:lnTo>
                      <a:pt x="41" y="81"/>
                    </a:lnTo>
                    <a:lnTo>
                      <a:pt x="17" y="73"/>
                    </a:lnTo>
                    <a:lnTo>
                      <a:pt x="0" y="65"/>
                    </a:lnTo>
                    <a:lnTo>
                      <a:pt x="0" y="57"/>
                    </a:lnTo>
                    <a:lnTo>
                      <a:pt x="17" y="40"/>
                    </a:lnTo>
                    <a:lnTo>
                      <a:pt x="25" y="49"/>
                    </a:lnTo>
                    <a:lnTo>
                      <a:pt x="41" y="49"/>
                    </a:lnTo>
                    <a:lnTo>
                      <a:pt x="49" y="24"/>
                    </a:lnTo>
                    <a:lnTo>
                      <a:pt x="58" y="32"/>
                    </a:lnTo>
                    <a:lnTo>
                      <a:pt x="66" y="49"/>
                    </a:lnTo>
                    <a:lnTo>
                      <a:pt x="82" y="49"/>
                    </a:lnTo>
                    <a:lnTo>
                      <a:pt x="90" y="32"/>
                    </a:lnTo>
                    <a:lnTo>
                      <a:pt x="98" y="24"/>
                    </a:lnTo>
                    <a:lnTo>
                      <a:pt x="98" y="8"/>
                    </a:lnTo>
                    <a:lnTo>
                      <a:pt x="123" y="0"/>
                    </a:lnTo>
                    <a:lnTo>
                      <a:pt x="139" y="16"/>
                    </a:lnTo>
                    <a:lnTo>
                      <a:pt x="163" y="24"/>
                    </a:lnTo>
                    <a:lnTo>
                      <a:pt x="172" y="32"/>
                    </a:lnTo>
                    <a:lnTo>
                      <a:pt x="196" y="40"/>
                    </a:lnTo>
                    <a:lnTo>
                      <a:pt x="196" y="65"/>
                    </a:lnTo>
                    <a:lnTo>
                      <a:pt x="172" y="81"/>
                    </a:lnTo>
                    <a:lnTo>
                      <a:pt x="172" y="106"/>
                    </a:lnTo>
                    <a:lnTo>
                      <a:pt x="172" y="114"/>
                    </a:lnTo>
                    <a:lnTo>
                      <a:pt x="188" y="114"/>
                    </a:lnTo>
                    <a:lnTo>
                      <a:pt x="188" y="130"/>
                    </a:lnTo>
                    <a:lnTo>
                      <a:pt x="196" y="163"/>
                    </a:lnTo>
                    <a:lnTo>
                      <a:pt x="188" y="171"/>
                    </a:lnTo>
                    <a:lnTo>
                      <a:pt x="172" y="171"/>
                    </a:lnTo>
                    <a:lnTo>
                      <a:pt x="155" y="163"/>
                    </a:lnTo>
                    <a:lnTo>
                      <a:pt x="139" y="171"/>
                    </a:lnTo>
                    <a:lnTo>
                      <a:pt x="131" y="179"/>
                    </a:lnTo>
                    <a:lnTo>
                      <a:pt x="123" y="195"/>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41" name="Freeform 202">
                <a:extLst>
                  <a:ext uri="{FF2B5EF4-FFF2-40B4-BE49-F238E27FC236}">
                    <a16:creationId xmlns:a16="http://schemas.microsoft.com/office/drawing/2014/main" id="{D769CCFD-FF50-EB83-4FFB-40997EB3FCA5}"/>
                  </a:ext>
                </a:extLst>
              </p:cNvPr>
              <p:cNvSpPr>
                <a:spLocks/>
              </p:cNvSpPr>
              <p:nvPr/>
            </p:nvSpPr>
            <p:spPr bwMode="auto">
              <a:xfrm>
                <a:off x="2697" y="1435"/>
                <a:ext cx="130" cy="228"/>
              </a:xfrm>
              <a:custGeom>
                <a:avLst/>
                <a:gdLst>
                  <a:gd name="T0" fmla="*/ 8 w 130"/>
                  <a:gd name="T1" fmla="*/ 228 h 228"/>
                  <a:gd name="T2" fmla="*/ 33 w 130"/>
                  <a:gd name="T3" fmla="*/ 228 h 228"/>
                  <a:gd name="T4" fmla="*/ 57 w 130"/>
                  <a:gd name="T5" fmla="*/ 212 h 228"/>
                  <a:gd name="T6" fmla="*/ 82 w 130"/>
                  <a:gd name="T7" fmla="*/ 204 h 228"/>
                  <a:gd name="T8" fmla="*/ 90 w 130"/>
                  <a:gd name="T9" fmla="*/ 212 h 228"/>
                  <a:gd name="T10" fmla="*/ 106 w 130"/>
                  <a:gd name="T11" fmla="*/ 212 h 228"/>
                  <a:gd name="T12" fmla="*/ 122 w 130"/>
                  <a:gd name="T13" fmla="*/ 187 h 228"/>
                  <a:gd name="T14" fmla="*/ 130 w 130"/>
                  <a:gd name="T15" fmla="*/ 163 h 228"/>
                  <a:gd name="T16" fmla="*/ 106 w 130"/>
                  <a:gd name="T17" fmla="*/ 155 h 228"/>
                  <a:gd name="T18" fmla="*/ 98 w 130"/>
                  <a:gd name="T19" fmla="*/ 155 h 228"/>
                  <a:gd name="T20" fmla="*/ 90 w 130"/>
                  <a:gd name="T21" fmla="*/ 139 h 228"/>
                  <a:gd name="T22" fmla="*/ 90 w 130"/>
                  <a:gd name="T23" fmla="*/ 122 h 228"/>
                  <a:gd name="T24" fmla="*/ 82 w 130"/>
                  <a:gd name="T25" fmla="*/ 90 h 228"/>
                  <a:gd name="T26" fmla="*/ 49 w 130"/>
                  <a:gd name="T27" fmla="*/ 73 h 228"/>
                  <a:gd name="T28" fmla="*/ 57 w 130"/>
                  <a:gd name="T29" fmla="*/ 57 h 228"/>
                  <a:gd name="T30" fmla="*/ 65 w 130"/>
                  <a:gd name="T31" fmla="*/ 41 h 228"/>
                  <a:gd name="T32" fmla="*/ 33 w 130"/>
                  <a:gd name="T33" fmla="*/ 33 h 228"/>
                  <a:gd name="T34" fmla="*/ 49 w 130"/>
                  <a:gd name="T35" fmla="*/ 16 h 228"/>
                  <a:gd name="T36" fmla="*/ 41 w 130"/>
                  <a:gd name="T37" fmla="*/ 0 h 228"/>
                  <a:gd name="T38" fmla="*/ 16 w 130"/>
                  <a:gd name="T39" fmla="*/ 8 h 228"/>
                  <a:gd name="T40" fmla="*/ 8 w 130"/>
                  <a:gd name="T41" fmla="*/ 24 h 228"/>
                  <a:gd name="T42" fmla="*/ 0 w 130"/>
                  <a:gd name="T43" fmla="*/ 41 h 228"/>
                  <a:gd name="T44" fmla="*/ 8 w 130"/>
                  <a:gd name="T45" fmla="*/ 73 h 228"/>
                  <a:gd name="T46" fmla="*/ 0 w 130"/>
                  <a:gd name="T47" fmla="*/ 98 h 228"/>
                  <a:gd name="T48" fmla="*/ 16 w 130"/>
                  <a:gd name="T49" fmla="*/ 114 h 228"/>
                  <a:gd name="T50" fmla="*/ 33 w 130"/>
                  <a:gd name="T51" fmla="*/ 114 h 228"/>
                  <a:gd name="T52" fmla="*/ 49 w 130"/>
                  <a:gd name="T53" fmla="*/ 139 h 228"/>
                  <a:gd name="T54" fmla="*/ 41 w 130"/>
                  <a:gd name="T55" fmla="*/ 155 h 228"/>
                  <a:gd name="T56" fmla="*/ 24 w 130"/>
                  <a:gd name="T57" fmla="*/ 155 h 228"/>
                  <a:gd name="T58" fmla="*/ 24 w 130"/>
                  <a:gd name="T59" fmla="*/ 179 h 228"/>
                  <a:gd name="T60" fmla="*/ 33 w 130"/>
                  <a:gd name="T61" fmla="*/ 196 h 228"/>
                  <a:gd name="T62" fmla="*/ 49 w 130"/>
                  <a:gd name="T63" fmla="*/ 196 h 228"/>
                  <a:gd name="T64" fmla="*/ 33 w 130"/>
                  <a:gd name="T65" fmla="*/ 204 h 228"/>
                  <a:gd name="T66" fmla="*/ 16 w 130"/>
                  <a:gd name="T67" fmla="*/ 204 h 228"/>
                  <a:gd name="T68" fmla="*/ 8 w 130"/>
                  <a:gd name="T69" fmla="*/ 220 h 228"/>
                  <a:gd name="T70" fmla="*/ 8 w 130"/>
                  <a:gd name="T71" fmla="*/ 228 h 2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0"/>
                  <a:gd name="T109" fmla="*/ 0 h 228"/>
                  <a:gd name="T110" fmla="*/ 130 w 130"/>
                  <a:gd name="T111" fmla="*/ 228 h 2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0" h="228">
                    <a:moveTo>
                      <a:pt x="8" y="228"/>
                    </a:moveTo>
                    <a:lnTo>
                      <a:pt x="33" y="228"/>
                    </a:lnTo>
                    <a:lnTo>
                      <a:pt x="57" y="212"/>
                    </a:lnTo>
                    <a:lnTo>
                      <a:pt x="82" y="204"/>
                    </a:lnTo>
                    <a:lnTo>
                      <a:pt x="90" y="212"/>
                    </a:lnTo>
                    <a:lnTo>
                      <a:pt x="106" y="212"/>
                    </a:lnTo>
                    <a:lnTo>
                      <a:pt x="122" y="187"/>
                    </a:lnTo>
                    <a:lnTo>
                      <a:pt x="130" y="163"/>
                    </a:lnTo>
                    <a:lnTo>
                      <a:pt x="106" y="155"/>
                    </a:lnTo>
                    <a:lnTo>
                      <a:pt x="98" y="155"/>
                    </a:lnTo>
                    <a:lnTo>
                      <a:pt x="90" y="139"/>
                    </a:lnTo>
                    <a:lnTo>
                      <a:pt x="90" y="122"/>
                    </a:lnTo>
                    <a:lnTo>
                      <a:pt x="82" y="90"/>
                    </a:lnTo>
                    <a:lnTo>
                      <a:pt x="49" y="73"/>
                    </a:lnTo>
                    <a:lnTo>
                      <a:pt x="57" y="57"/>
                    </a:lnTo>
                    <a:lnTo>
                      <a:pt x="65" y="41"/>
                    </a:lnTo>
                    <a:lnTo>
                      <a:pt x="33" y="33"/>
                    </a:lnTo>
                    <a:lnTo>
                      <a:pt x="49" y="16"/>
                    </a:lnTo>
                    <a:lnTo>
                      <a:pt x="41" y="0"/>
                    </a:lnTo>
                    <a:lnTo>
                      <a:pt x="16" y="8"/>
                    </a:lnTo>
                    <a:lnTo>
                      <a:pt x="8" y="24"/>
                    </a:lnTo>
                    <a:lnTo>
                      <a:pt x="0" y="41"/>
                    </a:lnTo>
                    <a:lnTo>
                      <a:pt x="8" y="73"/>
                    </a:lnTo>
                    <a:lnTo>
                      <a:pt x="0" y="98"/>
                    </a:lnTo>
                    <a:lnTo>
                      <a:pt x="16" y="114"/>
                    </a:lnTo>
                    <a:lnTo>
                      <a:pt x="33" y="114"/>
                    </a:lnTo>
                    <a:lnTo>
                      <a:pt x="49" y="139"/>
                    </a:lnTo>
                    <a:lnTo>
                      <a:pt x="41" y="155"/>
                    </a:lnTo>
                    <a:lnTo>
                      <a:pt x="24" y="155"/>
                    </a:lnTo>
                    <a:lnTo>
                      <a:pt x="24" y="179"/>
                    </a:lnTo>
                    <a:lnTo>
                      <a:pt x="33" y="196"/>
                    </a:lnTo>
                    <a:lnTo>
                      <a:pt x="49" y="196"/>
                    </a:lnTo>
                    <a:lnTo>
                      <a:pt x="33" y="204"/>
                    </a:lnTo>
                    <a:lnTo>
                      <a:pt x="16" y="204"/>
                    </a:lnTo>
                    <a:lnTo>
                      <a:pt x="8" y="220"/>
                    </a:lnTo>
                    <a:lnTo>
                      <a:pt x="8" y="228"/>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42" name="Freeform 203">
                <a:extLst>
                  <a:ext uri="{FF2B5EF4-FFF2-40B4-BE49-F238E27FC236}">
                    <a16:creationId xmlns:a16="http://schemas.microsoft.com/office/drawing/2014/main" id="{9614C5AD-40B8-E76D-6676-F5CBDF64618F}"/>
                  </a:ext>
                </a:extLst>
              </p:cNvPr>
              <p:cNvSpPr>
                <a:spLocks/>
              </p:cNvSpPr>
              <p:nvPr/>
            </p:nvSpPr>
            <p:spPr bwMode="auto">
              <a:xfrm>
                <a:off x="2663" y="1541"/>
                <a:ext cx="32" cy="33"/>
              </a:xfrm>
              <a:custGeom>
                <a:avLst/>
                <a:gdLst>
                  <a:gd name="T0" fmla="*/ 25 w 33"/>
                  <a:gd name="T1" fmla="*/ 33 h 33"/>
                  <a:gd name="T2" fmla="*/ 9 w 33"/>
                  <a:gd name="T3" fmla="*/ 16 h 33"/>
                  <a:gd name="T4" fmla="*/ 0 w 33"/>
                  <a:gd name="T5" fmla="*/ 16 h 33"/>
                  <a:gd name="T6" fmla="*/ 0 w 33"/>
                  <a:gd name="T7" fmla="*/ 0 h 33"/>
                  <a:gd name="T8" fmla="*/ 17 w 33"/>
                  <a:gd name="T9" fmla="*/ 0 h 33"/>
                  <a:gd name="T10" fmla="*/ 33 w 33"/>
                  <a:gd name="T11" fmla="*/ 8 h 33"/>
                  <a:gd name="T12" fmla="*/ 33 w 33"/>
                  <a:gd name="T13" fmla="*/ 33 h 33"/>
                  <a:gd name="T14" fmla="*/ 25 w 33"/>
                  <a:gd name="T15" fmla="*/ 33 h 33"/>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33"/>
                  <a:gd name="T26" fmla="*/ 33 w 33"/>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33">
                    <a:moveTo>
                      <a:pt x="25" y="33"/>
                    </a:moveTo>
                    <a:lnTo>
                      <a:pt x="9" y="16"/>
                    </a:lnTo>
                    <a:lnTo>
                      <a:pt x="0" y="16"/>
                    </a:lnTo>
                    <a:lnTo>
                      <a:pt x="0" y="0"/>
                    </a:lnTo>
                    <a:lnTo>
                      <a:pt x="17" y="0"/>
                    </a:lnTo>
                    <a:lnTo>
                      <a:pt x="33" y="8"/>
                    </a:lnTo>
                    <a:lnTo>
                      <a:pt x="33" y="33"/>
                    </a:lnTo>
                    <a:lnTo>
                      <a:pt x="25" y="33"/>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43" name="Freeform 204">
                <a:extLst>
                  <a:ext uri="{FF2B5EF4-FFF2-40B4-BE49-F238E27FC236}">
                    <a16:creationId xmlns:a16="http://schemas.microsoft.com/office/drawing/2014/main" id="{8D9B7204-D1EC-2DA6-6752-D717B05256C0}"/>
                  </a:ext>
                </a:extLst>
              </p:cNvPr>
              <p:cNvSpPr>
                <a:spLocks/>
              </p:cNvSpPr>
              <p:nvPr/>
            </p:nvSpPr>
            <p:spPr bwMode="auto">
              <a:xfrm>
                <a:off x="2615" y="1549"/>
                <a:ext cx="82" cy="82"/>
              </a:xfrm>
              <a:custGeom>
                <a:avLst/>
                <a:gdLst>
                  <a:gd name="T0" fmla="*/ 74 w 82"/>
                  <a:gd name="T1" fmla="*/ 25 h 82"/>
                  <a:gd name="T2" fmla="*/ 58 w 82"/>
                  <a:gd name="T3" fmla="*/ 8 h 82"/>
                  <a:gd name="T4" fmla="*/ 49 w 82"/>
                  <a:gd name="T5" fmla="*/ 8 h 82"/>
                  <a:gd name="T6" fmla="*/ 33 w 82"/>
                  <a:gd name="T7" fmla="*/ 0 h 82"/>
                  <a:gd name="T8" fmla="*/ 17 w 82"/>
                  <a:gd name="T9" fmla="*/ 16 h 82"/>
                  <a:gd name="T10" fmla="*/ 9 w 82"/>
                  <a:gd name="T11" fmla="*/ 25 h 82"/>
                  <a:gd name="T12" fmla="*/ 17 w 82"/>
                  <a:gd name="T13" fmla="*/ 49 h 82"/>
                  <a:gd name="T14" fmla="*/ 9 w 82"/>
                  <a:gd name="T15" fmla="*/ 65 h 82"/>
                  <a:gd name="T16" fmla="*/ 0 w 82"/>
                  <a:gd name="T17" fmla="*/ 82 h 82"/>
                  <a:gd name="T18" fmla="*/ 17 w 82"/>
                  <a:gd name="T19" fmla="*/ 82 h 82"/>
                  <a:gd name="T20" fmla="*/ 41 w 82"/>
                  <a:gd name="T21" fmla="*/ 73 h 82"/>
                  <a:gd name="T22" fmla="*/ 58 w 82"/>
                  <a:gd name="T23" fmla="*/ 65 h 82"/>
                  <a:gd name="T24" fmla="*/ 74 w 82"/>
                  <a:gd name="T25" fmla="*/ 65 h 82"/>
                  <a:gd name="T26" fmla="*/ 74 w 82"/>
                  <a:gd name="T27" fmla="*/ 49 h 82"/>
                  <a:gd name="T28" fmla="*/ 82 w 82"/>
                  <a:gd name="T29" fmla="*/ 33 h 82"/>
                  <a:gd name="T30" fmla="*/ 74 w 82"/>
                  <a:gd name="T31" fmla="*/ 25 h 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2"/>
                  <a:gd name="T49" fmla="*/ 0 h 82"/>
                  <a:gd name="T50" fmla="*/ 82 w 82"/>
                  <a:gd name="T51" fmla="*/ 82 h 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2" h="82">
                    <a:moveTo>
                      <a:pt x="74" y="25"/>
                    </a:moveTo>
                    <a:lnTo>
                      <a:pt x="58" y="8"/>
                    </a:lnTo>
                    <a:lnTo>
                      <a:pt x="49" y="8"/>
                    </a:lnTo>
                    <a:lnTo>
                      <a:pt x="33" y="0"/>
                    </a:lnTo>
                    <a:lnTo>
                      <a:pt x="17" y="16"/>
                    </a:lnTo>
                    <a:lnTo>
                      <a:pt x="9" y="25"/>
                    </a:lnTo>
                    <a:lnTo>
                      <a:pt x="17" y="49"/>
                    </a:lnTo>
                    <a:lnTo>
                      <a:pt x="9" y="65"/>
                    </a:lnTo>
                    <a:lnTo>
                      <a:pt x="0" y="82"/>
                    </a:lnTo>
                    <a:lnTo>
                      <a:pt x="17" y="82"/>
                    </a:lnTo>
                    <a:lnTo>
                      <a:pt x="41" y="73"/>
                    </a:lnTo>
                    <a:lnTo>
                      <a:pt x="58" y="65"/>
                    </a:lnTo>
                    <a:lnTo>
                      <a:pt x="74" y="65"/>
                    </a:lnTo>
                    <a:lnTo>
                      <a:pt x="74" y="49"/>
                    </a:lnTo>
                    <a:lnTo>
                      <a:pt x="82" y="33"/>
                    </a:lnTo>
                    <a:lnTo>
                      <a:pt x="74" y="25"/>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44" name="Freeform 205">
                <a:extLst>
                  <a:ext uri="{FF2B5EF4-FFF2-40B4-BE49-F238E27FC236}">
                    <a16:creationId xmlns:a16="http://schemas.microsoft.com/office/drawing/2014/main" id="{5F4E4DAB-355D-983D-C73D-2735330E4EC0}"/>
                  </a:ext>
                </a:extLst>
              </p:cNvPr>
              <p:cNvSpPr>
                <a:spLocks/>
              </p:cNvSpPr>
              <p:nvPr/>
            </p:nvSpPr>
            <p:spPr bwMode="auto">
              <a:xfrm>
                <a:off x="2942" y="1851"/>
                <a:ext cx="24" cy="58"/>
              </a:xfrm>
              <a:custGeom>
                <a:avLst/>
                <a:gdLst>
                  <a:gd name="T0" fmla="*/ 0 w 24"/>
                  <a:gd name="T1" fmla="*/ 8 h 57"/>
                  <a:gd name="T2" fmla="*/ 8 w 24"/>
                  <a:gd name="T3" fmla="*/ 0 h 57"/>
                  <a:gd name="T4" fmla="*/ 24 w 24"/>
                  <a:gd name="T5" fmla="*/ 0 h 57"/>
                  <a:gd name="T6" fmla="*/ 24 w 24"/>
                  <a:gd name="T7" fmla="*/ 32 h 57"/>
                  <a:gd name="T8" fmla="*/ 16 w 24"/>
                  <a:gd name="T9" fmla="*/ 48 h 57"/>
                  <a:gd name="T10" fmla="*/ 8 w 24"/>
                  <a:gd name="T11" fmla="*/ 57 h 57"/>
                  <a:gd name="T12" fmla="*/ 0 w 24"/>
                  <a:gd name="T13" fmla="*/ 57 h 57"/>
                  <a:gd name="T14" fmla="*/ 8 w 24"/>
                  <a:gd name="T15" fmla="*/ 24 h 57"/>
                  <a:gd name="T16" fmla="*/ 0 w 24"/>
                  <a:gd name="T17" fmla="*/ 8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57"/>
                  <a:gd name="T29" fmla="*/ 24 w 24"/>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57">
                    <a:moveTo>
                      <a:pt x="0" y="8"/>
                    </a:moveTo>
                    <a:lnTo>
                      <a:pt x="8" y="0"/>
                    </a:lnTo>
                    <a:lnTo>
                      <a:pt x="24" y="0"/>
                    </a:lnTo>
                    <a:lnTo>
                      <a:pt x="24" y="32"/>
                    </a:lnTo>
                    <a:lnTo>
                      <a:pt x="16" y="48"/>
                    </a:lnTo>
                    <a:lnTo>
                      <a:pt x="8" y="57"/>
                    </a:lnTo>
                    <a:lnTo>
                      <a:pt x="0" y="57"/>
                    </a:lnTo>
                    <a:lnTo>
                      <a:pt x="8" y="24"/>
                    </a:lnTo>
                    <a:lnTo>
                      <a:pt x="0" y="8"/>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45" name="Freeform 206">
                <a:extLst>
                  <a:ext uri="{FF2B5EF4-FFF2-40B4-BE49-F238E27FC236}">
                    <a16:creationId xmlns:a16="http://schemas.microsoft.com/office/drawing/2014/main" id="{F710B327-E1D2-A429-8965-3E99EECABD01}"/>
                  </a:ext>
                </a:extLst>
              </p:cNvPr>
              <p:cNvSpPr>
                <a:spLocks/>
              </p:cNvSpPr>
              <p:nvPr/>
            </p:nvSpPr>
            <p:spPr bwMode="auto">
              <a:xfrm>
                <a:off x="2951" y="1810"/>
                <a:ext cx="15" cy="32"/>
              </a:xfrm>
              <a:custGeom>
                <a:avLst/>
                <a:gdLst>
                  <a:gd name="T0" fmla="*/ 8 w 16"/>
                  <a:gd name="T1" fmla="*/ 0 h 32"/>
                  <a:gd name="T2" fmla="*/ 16 w 16"/>
                  <a:gd name="T3" fmla="*/ 0 h 32"/>
                  <a:gd name="T4" fmla="*/ 16 w 16"/>
                  <a:gd name="T5" fmla="*/ 16 h 32"/>
                  <a:gd name="T6" fmla="*/ 16 w 16"/>
                  <a:gd name="T7" fmla="*/ 32 h 32"/>
                  <a:gd name="T8" fmla="*/ 0 w 16"/>
                  <a:gd name="T9" fmla="*/ 24 h 32"/>
                  <a:gd name="T10" fmla="*/ 0 w 16"/>
                  <a:gd name="T11" fmla="*/ 8 h 32"/>
                  <a:gd name="T12" fmla="*/ 8 w 16"/>
                  <a:gd name="T13" fmla="*/ 8 h 32"/>
                  <a:gd name="T14" fmla="*/ 8 w 16"/>
                  <a:gd name="T15" fmla="*/ 0 h 32"/>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32"/>
                  <a:gd name="T26" fmla="*/ 16 w 16"/>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32">
                    <a:moveTo>
                      <a:pt x="8" y="0"/>
                    </a:moveTo>
                    <a:lnTo>
                      <a:pt x="16" y="0"/>
                    </a:lnTo>
                    <a:lnTo>
                      <a:pt x="16" y="16"/>
                    </a:lnTo>
                    <a:lnTo>
                      <a:pt x="16" y="32"/>
                    </a:lnTo>
                    <a:lnTo>
                      <a:pt x="0" y="24"/>
                    </a:lnTo>
                    <a:lnTo>
                      <a:pt x="0" y="8"/>
                    </a:lnTo>
                    <a:lnTo>
                      <a:pt x="8" y="8"/>
                    </a:lnTo>
                    <a:lnTo>
                      <a:pt x="8" y="0"/>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46" name="Freeform 207">
                <a:extLst>
                  <a:ext uri="{FF2B5EF4-FFF2-40B4-BE49-F238E27FC236}">
                    <a16:creationId xmlns:a16="http://schemas.microsoft.com/office/drawing/2014/main" id="{0F098A35-93D0-AACD-642C-2B496E88336C}"/>
                  </a:ext>
                </a:extLst>
              </p:cNvPr>
              <p:cNvSpPr>
                <a:spLocks/>
              </p:cNvSpPr>
              <p:nvPr/>
            </p:nvSpPr>
            <p:spPr bwMode="auto">
              <a:xfrm>
                <a:off x="2844" y="1621"/>
                <a:ext cx="50" cy="40"/>
              </a:xfrm>
              <a:custGeom>
                <a:avLst/>
                <a:gdLst>
                  <a:gd name="T0" fmla="*/ 40 w 49"/>
                  <a:gd name="T1" fmla="*/ 25 h 41"/>
                  <a:gd name="T2" fmla="*/ 40 w 49"/>
                  <a:gd name="T3" fmla="*/ 41 h 41"/>
                  <a:gd name="T4" fmla="*/ 16 w 49"/>
                  <a:gd name="T5" fmla="*/ 33 h 41"/>
                  <a:gd name="T6" fmla="*/ 0 w 49"/>
                  <a:gd name="T7" fmla="*/ 17 h 41"/>
                  <a:gd name="T8" fmla="*/ 16 w 49"/>
                  <a:gd name="T9" fmla="*/ 0 h 41"/>
                  <a:gd name="T10" fmla="*/ 24 w 49"/>
                  <a:gd name="T11" fmla="*/ 9 h 41"/>
                  <a:gd name="T12" fmla="*/ 40 w 49"/>
                  <a:gd name="T13" fmla="*/ 0 h 41"/>
                  <a:gd name="T14" fmla="*/ 49 w 49"/>
                  <a:gd name="T15" fmla="*/ 9 h 41"/>
                  <a:gd name="T16" fmla="*/ 40 w 49"/>
                  <a:gd name="T17" fmla="*/ 25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1"/>
                  <a:gd name="T29" fmla="*/ 49 w 49"/>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1">
                    <a:moveTo>
                      <a:pt x="40" y="25"/>
                    </a:moveTo>
                    <a:lnTo>
                      <a:pt x="40" y="41"/>
                    </a:lnTo>
                    <a:lnTo>
                      <a:pt x="16" y="33"/>
                    </a:lnTo>
                    <a:lnTo>
                      <a:pt x="0" y="17"/>
                    </a:lnTo>
                    <a:lnTo>
                      <a:pt x="16" y="0"/>
                    </a:lnTo>
                    <a:lnTo>
                      <a:pt x="24" y="9"/>
                    </a:lnTo>
                    <a:lnTo>
                      <a:pt x="40" y="0"/>
                    </a:lnTo>
                    <a:lnTo>
                      <a:pt x="49" y="9"/>
                    </a:lnTo>
                    <a:lnTo>
                      <a:pt x="40" y="25"/>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47" name="Freeform 208">
                <a:extLst>
                  <a:ext uri="{FF2B5EF4-FFF2-40B4-BE49-F238E27FC236}">
                    <a16:creationId xmlns:a16="http://schemas.microsoft.com/office/drawing/2014/main" id="{0D02B9AC-311A-A06C-5F65-DC7B57A2D94C}"/>
                  </a:ext>
                </a:extLst>
              </p:cNvPr>
              <p:cNvSpPr>
                <a:spLocks/>
              </p:cNvSpPr>
              <p:nvPr/>
            </p:nvSpPr>
            <p:spPr bwMode="auto">
              <a:xfrm>
                <a:off x="3015" y="1924"/>
                <a:ext cx="58" cy="25"/>
              </a:xfrm>
              <a:custGeom>
                <a:avLst/>
                <a:gdLst>
                  <a:gd name="T0" fmla="*/ 0 w 57"/>
                  <a:gd name="T1" fmla="*/ 0 h 24"/>
                  <a:gd name="T2" fmla="*/ 0 w 57"/>
                  <a:gd name="T3" fmla="*/ 8 h 24"/>
                  <a:gd name="T4" fmla="*/ 24 w 57"/>
                  <a:gd name="T5" fmla="*/ 16 h 24"/>
                  <a:gd name="T6" fmla="*/ 41 w 57"/>
                  <a:gd name="T7" fmla="*/ 24 h 24"/>
                  <a:gd name="T8" fmla="*/ 57 w 57"/>
                  <a:gd name="T9" fmla="*/ 24 h 24"/>
                  <a:gd name="T10" fmla="*/ 49 w 57"/>
                  <a:gd name="T11" fmla="*/ 0 h 24"/>
                  <a:gd name="T12" fmla="*/ 24 w 57"/>
                  <a:gd name="T13" fmla="*/ 8 h 24"/>
                  <a:gd name="T14" fmla="*/ 16 w 57"/>
                  <a:gd name="T15" fmla="*/ 0 h 24"/>
                  <a:gd name="T16" fmla="*/ 0 w 57"/>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24"/>
                  <a:gd name="T29" fmla="*/ 57 w 57"/>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24">
                    <a:moveTo>
                      <a:pt x="0" y="0"/>
                    </a:moveTo>
                    <a:lnTo>
                      <a:pt x="0" y="8"/>
                    </a:lnTo>
                    <a:lnTo>
                      <a:pt x="24" y="16"/>
                    </a:lnTo>
                    <a:lnTo>
                      <a:pt x="41" y="24"/>
                    </a:lnTo>
                    <a:lnTo>
                      <a:pt x="57" y="24"/>
                    </a:lnTo>
                    <a:lnTo>
                      <a:pt x="49" y="0"/>
                    </a:lnTo>
                    <a:lnTo>
                      <a:pt x="24" y="8"/>
                    </a:lnTo>
                    <a:lnTo>
                      <a:pt x="16" y="0"/>
                    </a:lnTo>
                    <a:lnTo>
                      <a:pt x="0" y="0"/>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48" name="Freeform 209">
                <a:extLst>
                  <a:ext uri="{FF2B5EF4-FFF2-40B4-BE49-F238E27FC236}">
                    <a16:creationId xmlns:a16="http://schemas.microsoft.com/office/drawing/2014/main" id="{281D932E-16E6-77E2-3E0D-407878E6B571}"/>
                  </a:ext>
                </a:extLst>
              </p:cNvPr>
              <p:cNvSpPr>
                <a:spLocks/>
              </p:cNvSpPr>
              <p:nvPr/>
            </p:nvSpPr>
            <p:spPr bwMode="auto">
              <a:xfrm>
                <a:off x="2951" y="1679"/>
                <a:ext cx="141" cy="73"/>
              </a:xfrm>
              <a:custGeom>
                <a:avLst/>
                <a:gdLst>
                  <a:gd name="T0" fmla="*/ 0 w 138"/>
                  <a:gd name="T1" fmla="*/ 33 h 74"/>
                  <a:gd name="T2" fmla="*/ 24 w 138"/>
                  <a:gd name="T3" fmla="*/ 25 h 74"/>
                  <a:gd name="T4" fmla="*/ 40 w 138"/>
                  <a:gd name="T5" fmla="*/ 25 h 74"/>
                  <a:gd name="T6" fmla="*/ 57 w 138"/>
                  <a:gd name="T7" fmla="*/ 25 h 74"/>
                  <a:gd name="T8" fmla="*/ 57 w 138"/>
                  <a:gd name="T9" fmla="*/ 17 h 74"/>
                  <a:gd name="T10" fmla="*/ 57 w 138"/>
                  <a:gd name="T11" fmla="*/ 9 h 74"/>
                  <a:gd name="T12" fmla="*/ 73 w 138"/>
                  <a:gd name="T13" fmla="*/ 0 h 74"/>
                  <a:gd name="T14" fmla="*/ 81 w 138"/>
                  <a:gd name="T15" fmla="*/ 9 h 74"/>
                  <a:gd name="T16" fmla="*/ 98 w 138"/>
                  <a:gd name="T17" fmla="*/ 9 h 74"/>
                  <a:gd name="T18" fmla="*/ 130 w 138"/>
                  <a:gd name="T19" fmla="*/ 17 h 74"/>
                  <a:gd name="T20" fmla="*/ 138 w 138"/>
                  <a:gd name="T21" fmla="*/ 25 h 74"/>
                  <a:gd name="T22" fmla="*/ 122 w 138"/>
                  <a:gd name="T23" fmla="*/ 58 h 74"/>
                  <a:gd name="T24" fmla="*/ 81 w 138"/>
                  <a:gd name="T25" fmla="*/ 74 h 74"/>
                  <a:gd name="T26" fmla="*/ 65 w 138"/>
                  <a:gd name="T27" fmla="*/ 58 h 74"/>
                  <a:gd name="T28" fmla="*/ 57 w 138"/>
                  <a:gd name="T29" fmla="*/ 49 h 74"/>
                  <a:gd name="T30" fmla="*/ 40 w 138"/>
                  <a:gd name="T31" fmla="*/ 49 h 74"/>
                  <a:gd name="T32" fmla="*/ 24 w 138"/>
                  <a:gd name="T33" fmla="*/ 58 h 74"/>
                  <a:gd name="T34" fmla="*/ 16 w 138"/>
                  <a:gd name="T35" fmla="*/ 49 h 74"/>
                  <a:gd name="T36" fmla="*/ 0 w 138"/>
                  <a:gd name="T37" fmla="*/ 33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8"/>
                  <a:gd name="T58" fmla="*/ 0 h 74"/>
                  <a:gd name="T59" fmla="*/ 138 w 138"/>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8" h="74">
                    <a:moveTo>
                      <a:pt x="0" y="33"/>
                    </a:moveTo>
                    <a:lnTo>
                      <a:pt x="24" y="25"/>
                    </a:lnTo>
                    <a:lnTo>
                      <a:pt x="40" y="25"/>
                    </a:lnTo>
                    <a:lnTo>
                      <a:pt x="57" y="25"/>
                    </a:lnTo>
                    <a:lnTo>
                      <a:pt x="57" y="17"/>
                    </a:lnTo>
                    <a:lnTo>
                      <a:pt x="57" y="9"/>
                    </a:lnTo>
                    <a:lnTo>
                      <a:pt x="73" y="0"/>
                    </a:lnTo>
                    <a:lnTo>
                      <a:pt x="81" y="9"/>
                    </a:lnTo>
                    <a:lnTo>
                      <a:pt x="98" y="9"/>
                    </a:lnTo>
                    <a:lnTo>
                      <a:pt x="130" y="17"/>
                    </a:lnTo>
                    <a:lnTo>
                      <a:pt x="138" y="25"/>
                    </a:lnTo>
                    <a:lnTo>
                      <a:pt x="122" y="58"/>
                    </a:lnTo>
                    <a:lnTo>
                      <a:pt x="81" y="74"/>
                    </a:lnTo>
                    <a:lnTo>
                      <a:pt x="65" y="58"/>
                    </a:lnTo>
                    <a:lnTo>
                      <a:pt x="57" y="49"/>
                    </a:lnTo>
                    <a:lnTo>
                      <a:pt x="40" y="49"/>
                    </a:lnTo>
                    <a:lnTo>
                      <a:pt x="24" y="58"/>
                    </a:lnTo>
                    <a:lnTo>
                      <a:pt x="16" y="49"/>
                    </a:lnTo>
                    <a:lnTo>
                      <a:pt x="0" y="33"/>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49" name="Freeform 210">
                <a:extLst>
                  <a:ext uri="{FF2B5EF4-FFF2-40B4-BE49-F238E27FC236}">
                    <a16:creationId xmlns:a16="http://schemas.microsoft.com/office/drawing/2014/main" id="{D1338D46-9265-BB9E-1E85-40454C89000A}"/>
                  </a:ext>
                </a:extLst>
              </p:cNvPr>
              <p:cNvSpPr>
                <a:spLocks/>
              </p:cNvSpPr>
              <p:nvPr/>
            </p:nvSpPr>
            <p:spPr bwMode="auto">
              <a:xfrm>
                <a:off x="2909" y="1728"/>
                <a:ext cx="212" cy="204"/>
              </a:xfrm>
              <a:custGeom>
                <a:avLst/>
                <a:gdLst>
                  <a:gd name="T0" fmla="*/ 24 w 212"/>
                  <a:gd name="T1" fmla="*/ 74 h 204"/>
                  <a:gd name="T2" fmla="*/ 41 w 212"/>
                  <a:gd name="T3" fmla="*/ 66 h 204"/>
                  <a:gd name="T4" fmla="*/ 49 w 212"/>
                  <a:gd name="T5" fmla="*/ 57 h 204"/>
                  <a:gd name="T6" fmla="*/ 73 w 212"/>
                  <a:gd name="T7" fmla="*/ 66 h 204"/>
                  <a:gd name="T8" fmla="*/ 81 w 212"/>
                  <a:gd name="T9" fmla="*/ 90 h 204"/>
                  <a:gd name="T10" fmla="*/ 106 w 212"/>
                  <a:gd name="T11" fmla="*/ 114 h 204"/>
                  <a:gd name="T12" fmla="*/ 130 w 212"/>
                  <a:gd name="T13" fmla="*/ 131 h 204"/>
                  <a:gd name="T14" fmla="*/ 139 w 212"/>
                  <a:gd name="T15" fmla="*/ 147 h 204"/>
                  <a:gd name="T16" fmla="*/ 155 w 212"/>
                  <a:gd name="T17" fmla="*/ 147 h 204"/>
                  <a:gd name="T18" fmla="*/ 171 w 212"/>
                  <a:gd name="T19" fmla="*/ 171 h 204"/>
                  <a:gd name="T20" fmla="*/ 171 w 212"/>
                  <a:gd name="T21" fmla="*/ 188 h 204"/>
                  <a:gd name="T22" fmla="*/ 171 w 212"/>
                  <a:gd name="T23" fmla="*/ 204 h 204"/>
                  <a:gd name="T24" fmla="*/ 179 w 212"/>
                  <a:gd name="T25" fmla="*/ 204 h 204"/>
                  <a:gd name="T26" fmla="*/ 187 w 212"/>
                  <a:gd name="T27" fmla="*/ 188 h 204"/>
                  <a:gd name="T28" fmla="*/ 196 w 212"/>
                  <a:gd name="T29" fmla="*/ 171 h 204"/>
                  <a:gd name="T30" fmla="*/ 187 w 212"/>
                  <a:gd name="T31" fmla="*/ 155 h 204"/>
                  <a:gd name="T32" fmla="*/ 196 w 212"/>
                  <a:gd name="T33" fmla="*/ 147 h 204"/>
                  <a:gd name="T34" fmla="*/ 212 w 212"/>
                  <a:gd name="T35" fmla="*/ 163 h 204"/>
                  <a:gd name="T36" fmla="*/ 212 w 212"/>
                  <a:gd name="T37" fmla="*/ 147 h 204"/>
                  <a:gd name="T38" fmla="*/ 179 w 212"/>
                  <a:gd name="T39" fmla="*/ 131 h 204"/>
                  <a:gd name="T40" fmla="*/ 163 w 212"/>
                  <a:gd name="T41" fmla="*/ 106 h 204"/>
                  <a:gd name="T42" fmla="*/ 139 w 212"/>
                  <a:gd name="T43" fmla="*/ 98 h 204"/>
                  <a:gd name="T44" fmla="*/ 130 w 212"/>
                  <a:gd name="T45" fmla="*/ 74 h 204"/>
                  <a:gd name="T46" fmla="*/ 98 w 212"/>
                  <a:gd name="T47" fmla="*/ 49 h 204"/>
                  <a:gd name="T48" fmla="*/ 106 w 212"/>
                  <a:gd name="T49" fmla="*/ 41 h 204"/>
                  <a:gd name="T50" fmla="*/ 122 w 212"/>
                  <a:gd name="T51" fmla="*/ 41 h 204"/>
                  <a:gd name="T52" fmla="*/ 122 w 212"/>
                  <a:gd name="T53" fmla="*/ 25 h 204"/>
                  <a:gd name="T54" fmla="*/ 106 w 212"/>
                  <a:gd name="T55" fmla="*/ 9 h 204"/>
                  <a:gd name="T56" fmla="*/ 98 w 212"/>
                  <a:gd name="T57" fmla="*/ 0 h 204"/>
                  <a:gd name="T58" fmla="*/ 81 w 212"/>
                  <a:gd name="T59" fmla="*/ 0 h 204"/>
                  <a:gd name="T60" fmla="*/ 65 w 212"/>
                  <a:gd name="T61" fmla="*/ 9 h 204"/>
                  <a:gd name="T62" fmla="*/ 57 w 212"/>
                  <a:gd name="T63" fmla="*/ 17 h 204"/>
                  <a:gd name="T64" fmla="*/ 41 w 212"/>
                  <a:gd name="T65" fmla="*/ 25 h 204"/>
                  <a:gd name="T66" fmla="*/ 33 w 212"/>
                  <a:gd name="T67" fmla="*/ 9 h 204"/>
                  <a:gd name="T68" fmla="*/ 16 w 212"/>
                  <a:gd name="T69" fmla="*/ 17 h 204"/>
                  <a:gd name="T70" fmla="*/ 0 w 212"/>
                  <a:gd name="T71" fmla="*/ 25 h 204"/>
                  <a:gd name="T72" fmla="*/ 0 w 212"/>
                  <a:gd name="T73" fmla="*/ 41 h 204"/>
                  <a:gd name="T74" fmla="*/ 8 w 212"/>
                  <a:gd name="T75" fmla="*/ 74 h 204"/>
                  <a:gd name="T76" fmla="*/ 24 w 212"/>
                  <a:gd name="T77" fmla="*/ 74 h 2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2"/>
                  <a:gd name="T118" fmla="*/ 0 h 204"/>
                  <a:gd name="T119" fmla="*/ 212 w 212"/>
                  <a:gd name="T120" fmla="*/ 204 h 2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2" h="204">
                    <a:moveTo>
                      <a:pt x="24" y="74"/>
                    </a:moveTo>
                    <a:lnTo>
                      <a:pt x="41" y="66"/>
                    </a:lnTo>
                    <a:lnTo>
                      <a:pt x="49" y="57"/>
                    </a:lnTo>
                    <a:lnTo>
                      <a:pt x="73" y="66"/>
                    </a:lnTo>
                    <a:lnTo>
                      <a:pt x="81" y="90"/>
                    </a:lnTo>
                    <a:lnTo>
                      <a:pt x="106" y="114"/>
                    </a:lnTo>
                    <a:lnTo>
                      <a:pt x="130" y="131"/>
                    </a:lnTo>
                    <a:lnTo>
                      <a:pt x="139" y="147"/>
                    </a:lnTo>
                    <a:lnTo>
                      <a:pt x="155" y="147"/>
                    </a:lnTo>
                    <a:lnTo>
                      <a:pt x="171" y="171"/>
                    </a:lnTo>
                    <a:lnTo>
                      <a:pt x="171" y="188"/>
                    </a:lnTo>
                    <a:lnTo>
                      <a:pt x="171" y="204"/>
                    </a:lnTo>
                    <a:lnTo>
                      <a:pt x="179" y="204"/>
                    </a:lnTo>
                    <a:lnTo>
                      <a:pt x="187" y="188"/>
                    </a:lnTo>
                    <a:lnTo>
                      <a:pt x="196" y="171"/>
                    </a:lnTo>
                    <a:lnTo>
                      <a:pt x="187" y="155"/>
                    </a:lnTo>
                    <a:lnTo>
                      <a:pt x="196" y="147"/>
                    </a:lnTo>
                    <a:lnTo>
                      <a:pt x="212" y="163"/>
                    </a:lnTo>
                    <a:lnTo>
                      <a:pt x="212" y="147"/>
                    </a:lnTo>
                    <a:lnTo>
                      <a:pt x="179" y="131"/>
                    </a:lnTo>
                    <a:lnTo>
                      <a:pt x="163" y="106"/>
                    </a:lnTo>
                    <a:lnTo>
                      <a:pt x="139" y="98"/>
                    </a:lnTo>
                    <a:lnTo>
                      <a:pt x="130" y="74"/>
                    </a:lnTo>
                    <a:lnTo>
                      <a:pt x="98" y="49"/>
                    </a:lnTo>
                    <a:lnTo>
                      <a:pt x="106" y="41"/>
                    </a:lnTo>
                    <a:lnTo>
                      <a:pt x="122" y="41"/>
                    </a:lnTo>
                    <a:lnTo>
                      <a:pt x="122" y="25"/>
                    </a:lnTo>
                    <a:lnTo>
                      <a:pt x="106" y="9"/>
                    </a:lnTo>
                    <a:lnTo>
                      <a:pt x="98" y="0"/>
                    </a:lnTo>
                    <a:lnTo>
                      <a:pt x="81" y="0"/>
                    </a:lnTo>
                    <a:lnTo>
                      <a:pt x="65" y="9"/>
                    </a:lnTo>
                    <a:lnTo>
                      <a:pt x="57" y="17"/>
                    </a:lnTo>
                    <a:lnTo>
                      <a:pt x="41" y="25"/>
                    </a:lnTo>
                    <a:lnTo>
                      <a:pt x="33" y="9"/>
                    </a:lnTo>
                    <a:lnTo>
                      <a:pt x="16" y="17"/>
                    </a:lnTo>
                    <a:lnTo>
                      <a:pt x="0" y="25"/>
                    </a:lnTo>
                    <a:lnTo>
                      <a:pt x="0" y="41"/>
                    </a:lnTo>
                    <a:lnTo>
                      <a:pt x="8" y="74"/>
                    </a:lnTo>
                    <a:lnTo>
                      <a:pt x="24" y="74"/>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50" name="Freeform 211">
                <a:extLst>
                  <a:ext uri="{FF2B5EF4-FFF2-40B4-BE49-F238E27FC236}">
                    <a16:creationId xmlns:a16="http://schemas.microsoft.com/office/drawing/2014/main" id="{85C618DA-A6B5-5A53-6E87-A8B5BBBDA2C5}"/>
                  </a:ext>
                </a:extLst>
              </p:cNvPr>
              <p:cNvSpPr>
                <a:spLocks/>
              </p:cNvSpPr>
              <p:nvPr/>
            </p:nvSpPr>
            <p:spPr bwMode="auto">
              <a:xfrm>
                <a:off x="2884" y="1533"/>
                <a:ext cx="155" cy="180"/>
              </a:xfrm>
              <a:custGeom>
                <a:avLst/>
                <a:gdLst>
                  <a:gd name="T0" fmla="*/ 123 w 155"/>
                  <a:gd name="T1" fmla="*/ 114 h 179"/>
                  <a:gd name="T2" fmla="*/ 123 w 155"/>
                  <a:gd name="T3" fmla="*/ 130 h 179"/>
                  <a:gd name="T4" fmla="*/ 139 w 155"/>
                  <a:gd name="T5" fmla="*/ 146 h 179"/>
                  <a:gd name="T6" fmla="*/ 123 w 155"/>
                  <a:gd name="T7" fmla="*/ 155 h 179"/>
                  <a:gd name="T8" fmla="*/ 123 w 155"/>
                  <a:gd name="T9" fmla="*/ 163 h 179"/>
                  <a:gd name="T10" fmla="*/ 123 w 155"/>
                  <a:gd name="T11" fmla="*/ 171 h 179"/>
                  <a:gd name="T12" fmla="*/ 106 w 155"/>
                  <a:gd name="T13" fmla="*/ 171 h 179"/>
                  <a:gd name="T14" fmla="*/ 90 w 155"/>
                  <a:gd name="T15" fmla="*/ 171 h 179"/>
                  <a:gd name="T16" fmla="*/ 66 w 155"/>
                  <a:gd name="T17" fmla="*/ 179 h 179"/>
                  <a:gd name="T18" fmla="*/ 33 w 155"/>
                  <a:gd name="T19" fmla="*/ 171 h 179"/>
                  <a:gd name="T20" fmla="*/ 33 w 155"/>
                  <a:gd name="T21" fmla="*/ 146 h 179"/>
                  <a:gd name="T22" fmla="*/ 9 w 155"/>
                  <a:gd name="T23" fmla="*/ 138 h 179"/>
                  <a:gd name="T24" fmla="*/ 0 w 155"/>
                  <a:gd name="T25" fmla="*/ 114 h 179"/>
                  <a:gd name="T26" fmla="*/ 9 w 155"/>
                  <a:gd name="T27" fmla="*/ 98 h 179"/>
                  <a:gd name="T28" fmla="*/ 9 w 155"/>
                  <a:gd name="T29" fmla="*/ 81 h 179"/>
                  <a:gd name="T30" fmla="*/ 25 w 155"/>
                  <a:gd name="T31" fmla="*/ 73 h 179"/>
                  <a:gd name="T32" fmla="*/ 25 w 155"/>
                  <a:gd name="T33" fmla="*/ 49 h 179"/>
                  <a:gd name="T34" fmla="*/ 33 w 155"/>
                  <a:gd name="T35" fmla="*/ 41 h 179"/>
                  <a:gd name="T36" fmla="*/ 58 w 155"/>
                  <a:gd name="T37" fmla="*/ 49 h 179"/>
                  <a:gd name="T38" fmla="*/ 41 w 155"/>
                  <a:gd name="T39" fmla="*/ 16 h 179"/>
                  <a:gd name="T40" fmla="*/ 49 w 155"/>
                  <a:gd name="T41" fmla="*/ 0 h 179"/>
                  <a:gd name="T42" fmla="*/ 74 w 155"/>
                  <a:gd name="T43" fmla="*/ 0 h 179"/>
                  <a:gd name="T44" fmla="*/ 90 w 155"/>
                  <a:gd name="T45" fmla="*/ 24 h 179"/>
                  <a:gd name="T46" fmla="*/ 106 w 155"/>
                  <a:gd name="T47" fmla="*/ 24 h 179"/>
                  <a:gd name="T48" fmla="*/ 115 w 155"/>
                  <a:gd name="T49" fmla="*/ 24 h 179"/>
                  <a:gd name="T50" fmla="*/ 131 w 155"/>
                  <a:gd name="T51" fmla="*/ 24 h 179"/>
                  <a:gd name="T52" fmla="*/ 147 w 155"/>
                  <a:gd name="T53" fmla="*/ 49 h 179"/>
                  <a:gd name="T54" fmla="*/ 147 w 155"/>
                  <a:gd name="T55" fmla="*/ 73 h 179"/>
                  <a:gd name="T56" fmla="*/ 155 w 155"/>
                  <a:gd name="T57" fmla="*/ 98 h 179"/>
                  <a:gd name="T58" fmla="*/ 139 w 155"/>
                  <a:gd name="T59" fmla="*/ 98 h 179"/>
                  <a:gd name="T60" fmla="*/ 139 w 155"/>
                  <a:gd name="T61" fmla="*/ 106 h 179"/>
                  <a:gd name="T62" fmla="*/ 123 w 155"/>
                  <a:gd name="T63" fmla="*/ 114 h 1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5"/>
                  <a:gd name="T97" fmla="*/ 0 h 179"/>
                  <a:gd name="T98" fmla="*/ 155 w 155"/>
                  <a:gd name="T99" fmla="*/ 179 h 1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5" h="179">
                    <a:moveTo>
                      <a:pt x="123" y="114"/>
                    </a:moveTo>
                    <a:lnTo>
                      <a:pt x="123" y="130"/>
                    </a:lnTo>
                    <a:lnTo>
                      <a:pt x="139" y="146"/>
                    </a:lnTo>
                    <a:lnTo>
                      <a:pt x="123" y="155"/>
                    </a:lnTo>
                    <a:lnTo>
                      <a:pt x="123" y="163"/>
                    </a:lnTo>
                    <a:lnTo>
                      <a:pt x="123" y="171"/>
                    </a:lnTo>
                    <a:lnTo>
                      <a:pt x="106" y="171"/>
                    </a:lnTo>
                    <a:lnTo>
                      <a:pt x="90" y="171"/>
                    </a:lnTo>
                    <a:lnTo>
                      <a:pt x="66" y="179"/>
                    </a:lnTo>
                    <a:lnTo>
                      <a:pt x="33" y="171"/>
                    </a:lnTo>
                    <a:lnTo>
                      <a:pt x="33" y="146"/>
                    </a:lnTo>
                    <a:lnTo>
                      <a:pt x="9" y="138"/>
                    </a:lnTo>
                    <a:lnTo>
                      <a:pt x="0" y="114"/>
                    </a:lnTo>
                    <a:lnTo>
                      <a:pt x="9" y="98"/>
                    </a:lnTo>
                    <a:lnTo>
                      <a:pt x="9" y="81"/>
                    </a:lnTo>
                    <a:lnTo>
                      <a:pt x="25" y="73"/>
                    </a:lnTo>
                    <a:lnTo>
                      <a:pt x="25" y="49"/>
                    </a:lnTo>
                    <a:lnTo>
                      <a:pt x="33" y="41"/>
                    </a:lnTo>
                    <a:lnTo>
                      <a:pt x="58" y="49"/>
                    </a:lnTo>
                    <a:lnTo>
                      <a:pt x="41" y="16"/>
                    </a:lnTo>
                    <a:lnTo>
                      <a:pt x="49" y="0"/>
                    </a:lnTo>
                    <a:lnTo>
                      <a:pt x="74" y="0"/>
                    </a:lnTo>
                    <a:lnTo>
                      <a:pt x="90" y="24"/>
                    </a:lnTo>
                    <a:lnTo>
                      <a:pt x="106" y="24"/>
                    </a:lnTo>
                    <a:lnTo>
                      <a:pt x="115" y="24"/>
                    </a:lnTo>
                    <a:lnTo>
                      <a:pt x="131" y="24"/>
                    </a:lnTo>
                    <a:lnTo>
                      <a:pt x="147" y="49"/>
                    </a:lnTo>
                    <a:lnTo>
                      <a:pt x="147" y="73"/>
                    </a:lnTo>
                    <a:lnTo>
                      <a:pt x="155" y="98"/>
                    </a:lnTo>
                    <a:lnTo>
                      <a:pt x="139" y="98"/>
                    </a:lnTo>
                    <a:lnTo>
                      <a:pt x="139" y="106"/>
                    </a:lnTo>
                    <a:lnTo>
                      <a:pt x="123" y="114"/>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51" name="Freeform 212">
                <a:extLst>
                  <a:ext uri="{FF2B5EF4-FFF2-40B4-BE49-F238E27FC236}">
                    <a16:creationId xmlns:a16="http://schemas.microsoft.com/office/drawing/2014/main" id="{AC7EC02D-22F5-C367-5EE0-ACF7FBF0F7B7}"/>
                  </a:ext>
                </a:extLst>
              </p:cNvPr>
              <p:cNvSpPr>
                <a:spLocks/>
              </p:cNvSpPr>
              <p:nvPr/>
            </p:nvSpPr>
            <p:spPr bwMode="auto">
              <a:xfrm>
                <a:off x="2860" y="1574"/>
                <a:ext cx="49" cy="57"/>
              </a:xfrm>
              <a:custGeom>
                <a:avLst/>
                <a:gdLst>
                  <a:gd name="T0" fmla="*/ 49 w 49"/>
                  <a:gd name="T1" fmla="*/ 8 h 57"/>
                  <a:gd name="T2" fmla="*/ 49 w 49"/>
                  <a:gd name="T3" fmla="*/ 32 h 57"/>
                  <a:gd name="T4" fmla="*/ 33 w 49"/>
                  <a:gd name="T5" fmla="*/ 40 h 57"/>
                  <a:gd name="T6" fmla="*/ 33 w 49"/>
                  <a:gd name="T7" fmla="*/ 57 h 57"/>
                  <a:gd name="T8" fmla="*/ 24 w 49"/>
                  <a:gd name="T9" fmla="*/ 48 h 57"/>
                  <a:gd name="T10" fmla="*/ 8 w 49"/>
                  <a:gd name="T11" fmla="*/ 57 h 57"/>
                  <a:gd name="T12" fmla="*/ 0 w 49"/>
                  <a:gd name="T13" fmla="*/ 48 h 57"/>
                  <a:gd name="T14" fmla="*/ 16 w 49"/>
                  <a:gd name="T15" fmla="*/ 16 h 57"/>
                  <a:gd name="T16" fmla="*/ 24 w 49"/>
                  <a:gd name="T17" fmla="*/ 8 h 57"/>
                  <a:gd name="T18" fmla="*/ 33 w 49"/>
                  <a:gd name="T19" fmla="*/ 0 h 57"/>
                  <a:gd name="T20" fmla="*/ 49 w 49"/>
                  <a:gd name="T21" fmla="*/ 8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57"/>
                  <a:gd name="T35" fmla="*/ 49 w 49"/>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57">
                    <a:moveTo>
                      <a:pt x="49" y="8"/>
                    </a:moveTo>
                    <a:lnTo>
                      <a:pt x="49" y="32"/>
                    </a:lnTo>
                    <a:lnTo>
                      <a:pt x="33" y="40"/>
                    </a:lnTo>
                    <a:lnTo>
                      <a:pt x="33" y="57"/>
                    </a:lnTo>
                    <a:lnTo>
                      <a:pt x="24" y="48"/>
                    </a:lnTo>
                    <a:lnTo>
                      <a:pt x="8" y="57"/>
                    </a:lnTo>
                    <a:lnTo>
                      <a:pt x="0" y="48"/>
                    </a:lnTo>
                    <a:lnTo>
                      <a:pt x="16" y="16"/>
                    </a:lnTo>
                    <a:lnTo>
                      <a:pt x="24" y="8"/>
                    </a:lnTo>
                    <a:lnTo>
                      <a:pt x="33" y="0"/>
                    </a:lnTo>
                    <a:lnTo>
                      <a:pt x="49" y="8"/>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52" name="Freeform 213">
                <a:extLst>
                  <a:ext uri="{FF2B5EF4-FFF2-40B4-BE49-F238E27FC236}">
                    <a16:creationId xmlns:a16="http://schemas.microsoft.com/office/drawing/2014/main" id="{FF6D25D4-5E66-FE6B-B4E1-91C9E0AA849A}"/>
                  </a:ext>
                </a:extLst>
              </p:cNvPr>
              <p:cNvSpPr>
                <a:spLocks/>
              </p:cNvSpPr>
              <p:nvPr/>
            </p:nvSpPr>
            <p:spPr bwMode="auto">
              <a:xfrm>
                <a:off x="2894" y="1704"/>
                <a:ext cx="83" cy="48"/>
              </a:xfrm>
              <a:custGeom>
                <a:avLst/>
                <a:gdLst>
                  <a:gd name="T0" fmla="*/ 24 w 81"/>
                  <a:gd name="T1" fmla="*/ 0 h 49"/>
                  <a:gd name="T2" fmla="*/ 0 w 81"/>
                  <a:gd name="T3" fmla="*/ 16 h 49"/>
                  <a:gd name="T4" fmla="*/ 0 w 81"/>
                  <a:gd name="T5" fmla="*/ 41 h 49"/>
                  <a:gd name="T6" fmla="*/ 0 w 81"/>
                  <a:gd name="T7" fmla="*/ 49 h 49"/>
                  <a:gd name="T8" fmla="*/ 16 w 81"/>
                  <a:gd name="T9" fmla="*/ 49 h 49"/>
                  <a:gd name="T10" fmla="*/ 32 w 81"/>
                  <a:gd name="T11" fmla="*/ 41 h 49"/>
                  <a:gd name="T12" fmla="*/ 49 w 81"/>
                  <a:gd name="T13" fmla="*/ 33 h 49"/>
                  <a:gd name="T14" fmla="*/ 57 w 81"/>
                  <a:gd name="T15" fmla="*/ 49 h 49"/>
                  <a:gd name="T16" fmla="*/ 73 w 81"/>
                  <a:gd name="T17" fmla="*/ 41 h 49"/>
                  <a:gd name="T18" fmla="*/ 81 w 81"/>
                  <a:gd name="T19" fmla="*/ 33 h 49"/>
                  <a:gd name="T20" fmla="*/ 73 w 81"/>
                  <a:gd name="T21" fmla="*/ 24 h 49"/>
                  <a:gd name="T22" fmla="*/ 57 w 81"/>
                  <a:gd name="T23" fmla="*/ 8 h 49"/>
                  <a:gd name="T24" fmla="*/ 24 w 81"/>
                  <a:gd name="T25" fmla="*/ 0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1"/>
                  <a:gd name="T40" fmla="*/ 0 h 49"/>
                  <a:gd name="T41" fmla="*/ 81 w 81"/>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1" h="49">
                    <a:moveTo>
                      <a:pt x="24" y="0"/>
                    </a:moveTo>
                    <a:lnTo>
                      <a:pt x="0" y="16"/>
                    </a:lnTo>
                    <a:lnTo>
                      <a:pt x="0" y="41"/>
                    </a:lnTo>
                    <a:lnTo>
                      <a:pt x="0" y="49"/>
                    </a:lnTo>
                    <a:lnTo>
                      <a:pt x="16" y="49"/>
                    </a:lnTo>
                    <a:lnTo>
                      <a:pt x="32" y="41"/>
                    </a:lnTo>
                    <a:lnTo>
                      <a:pt x="49" y="33"/>
                    </a:lnTo>
                    <a:lnTo>
                      <a:pt x="57" y="49"/>
                    </a:lnTo>
                    <a:lnTo>
                      <a:pt x="73" y="41"/>
                    </a:lnTo>
                    <a:lnTo>
                      <a:pt x="81" y="33"/>
                    </a:lnTo>
                    <a:lnTo>
                      <a:pt x="73" y="24"/>
                    </a:lnTo>
                    <a:lnTo>
                      <a:pt x="57" y="8"/>
                    </a:lnTo>
                    <a:lnTo>
                      <a:pt x="24" y="0"/>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53" name="Freeform 214">
                <a:extLst>
                  <a:ext uri="{FF2B5EF4-FFF2-40B4-BE49-F238E27FC236}">
                    <a16:creationId xmlns:a16="http://schemas.microsoft.com/office/drawing/2014/main" id="{C70C246B-A860-E343-B05C-4B1402DE488A}"/>
                  </a:ext>
                </a:extLst>
              </p:cNvPr>
              <p:cNvSpPr>
                <a:spLocks/>
              </p:cNvSpPr>
              <p:nvPr/>
            </p:nvSpPr>
            <p:spPr bwMode="auto">
              <a:xfrm>
                <a:off x="2909" y="1453"/>
                <a:ext cx="74" cy="82"/>
              </a:xfrm>
              <a:custGeom>
                <a:avLst/>
                <a:gdLst>
                  <a:gd name="T0" fmla="*/ 24 w 73"/>
                  <a:gd name="T1" fmla="*/ 82 h 82"/>
                  <a:gd name="T2" fmla="*/ 49 w 73"/>
                  <a:gd name="T3" fmla="*/ 82 h 82"/>
                  <a:gd name="T4" fmla="*/ 49 w 73"/>
                  <a:gd name="T5" fmla="*/ 65 h 82"/>
                  <a:gd name="T6" fmla="*/ 65 w 73"/>
                  <a:gd name="T7" fmla="*/ 49 h 82"/>
                  <a:gd name="T8" fmla="*/ 73 w 73"/>
                  <a:gd name="T9" fmla="*/ 41 h 82"/>
                  <a:gd name="T10" fmla="*/ 57 w 73"/>
                  <a:gd name="T11" fmla="*/ 25 h 82"/>
                  <a:gd name="T12" fmla="*/ 57 w 73"/>
                  <a:gd name="T13" fmla="*/ 0 h 82"/>
                  <a:gd name="T14" fmla="*/ 41 w 73"/>
                  <a:gd name="T15" fmla="*/ 17 h 82"/>
                  <a:gd name="T16" fmla="*/ 24 w 73"/>
                  <a:gd name="T17" fmla="*/ 25 h 82"/>
                  <a:gd name="T18" fmla="*/ 0 w 73"/>
                  <a:gd name="T19" fmla="*/ 33 h 82"/>
                  <a:gd name="T20" fmla="*/ 8 w 73"/>
                  <a:gd name="T21" fmla="*/ 49 h 82"/>
                  <a:gd name="T22" fmla="*/ 33 w 73"/>
                  <a:gd name="T23" fmla="*/ 41 h 82"/>
                  <a:gd name="T24" fmla="*/ 33 w 73"/>
                  <a:gd name="T25" fmla="*/ 49 h 82"/>
                  <a:gd name="T26" fmla="*/ 24 w 73"/>
                  <a:gd name="T27" fmla="*/ 57 h 82"/>
                  <a:gd name="T28" fmla="*/ 24 w 73"/>
                  <a:gd name="T29" fmla="*/ 65 h 82"/>
                  <a:gd name="T30" fmla="*/ 24 w 73"/>
                  <a:gd name="T31" fmla="*/ 82 h 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3"/>
                  <a:gd name="T49" fmla="*/ 0 h 82"/>
                  <a:gd name="T50" fmla="*/ 73 w 73"/>
                  <a:gd name="T51" fmla="*/ 82 h 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3" h="82">
                    <a:moveTo>
                      <a:pt x="24" y="82"/>
                    </a:moveTo>
                    <a:lnTo>
                      <a:pt x="49" y="82"/>
                    </a:lnTo>
                    <a:lnTo>
                      <a:pt x="49" y="65"/>
                    </a:lnTo>
                    <a:lnTo>
                      <a:pt x="65" y="49"/>
                    </a:lnTo>
                    <a:lnTo>
                      <a:pt x="73" y="41"/>
                    </a:lnTo>
                    <a:lnTo>
                      <a:pt x="57" y="25"/>
                    </a:lnTo>
                    <a:lnTo>
                      <a:pt x="57" y="0"/>
                    </a:lnTo>
                    <a:lnTo>
                      <a:pt x="41" y="17"/>
                    </a:lnTo>
                    <a:lnTo>
                      <a:pt x="24" y="25"/>
                    </a:lnTo>
                    <a:lnTo>
                      <a:pt x="0" y="33"/>
                    </a:lnTo>
                    <a:lnTo>
                      <a:pt x="8" y="49"/>
                    </a:lnTo>
                    <a:lnTo>
                      <a:pt x="33" y="41"/>
                    </a:lnTo>
                    <a:lnTo>
                      <a:pt x="33" y="49"/>
                    </a:lnTo>
                    <a:lnTo>
                      <a:pt x="24" y="57"/>
                    </a:lnTo>
                    <a:lnTo>
                      <a:pt x="24" y="65"/>
                    </a:lnTo>
                    <a:lnTo>
                      <a:pt x="24" y="82"/>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54" name="Freeform 215">
                <a:extLst>
                  <a:ext uri="{FF2B5EF4-FFF2-40B4-BE49-F238E27FC236}">
                    <a16:creationId xmlns:a16="http://schemas.microsoft.com/office/drawing/2014/main" id="{B0AAEACC-2E54-B889-E5A3-449D0B26C076}"/>
                  </a:ext>
                </a:extLst>
              </p:cNvPr>
              <p:cNvSpPr>
                <a:spLocks/>
              </p:cNvSpPr>
              <p:nvPr/>
            </p:nvSpPr>
            <p:spPr bwMode="auto">
              <a:xfrm>
                <a:off x="3007" y="1631"/>
                <a:ext cx="106" cy="73"/>
              </a:xfrm>
              <a:custGeom>
                <a:avLst/>
                <a:gdLst>
                  <a:gd name="T0" fmla="*/ 81 w 106"/>
                  <a:gd name="T1" fmla="*/ 73 h 73"/>
                  <a:gd name="T2" fmla="*/ 73 w 106"/>
                  <a:gd name="T3" fmla="*/ 65 h 73"/>
                  <a:gd name="T4" fmla="*/ 41 w 106"/>
                  <a:gd name="T5" fmla="*/ 57 h 73"/>
                  <a:gd name="T6" fmla="*/ 24 w 106"/>
                  <a:gd name="T7" fmla="*/ 57 h 73"/>
                  <a:gd name="T8" fmla="*/ 16 w 106"/>
                  <a:gd name="T9" fmla="*/ 48 h 73"/>
                  <a:gd name="T10" fmla="*/ 0 w 106"/>
                  <a:gd name="T11" fmla="*/ 32 h 73"/>
                  <a:gd name="T12" fmla="*/ 0 w 106"/>
                  <a:gd name="T13" fmla="*/ 16 h 73"/>
                  <a:gd name="T14" fmla="*/ 16 w 106"/>
                  <a:gd name="T15" fmla="*/ 8 h 73"/>
                  <a:gd name="T16" fmla="*/ 16 w 106"/>
                  <a:gd name="T17" fmla="*/ 0 h 73"/>
                  <a:gd name="T18" fmla="*/ 32 w 106"/>
                  <a:gd name="T19" fmla="*/ 0 h 73"/>
                  <a:gd name="T20" fmla="*/ 57 w 106"/>
                  <a:gd name="T21" fmla="*/ 8 h 73"/>
                  <a:gd name="T22" fmla="*/ 57 w 106"/>
                  <a:gd name="T23" fmla="*/ 24 h 73"/>
                  <a:gd name="T24" fmla="*/ 65 w 106"/>
                  <a:gd name="T25" fmla="*/ 32 h 73"/>
                  <a:gd name="T26" fmla="*/ 81 w 106"/>
                  <a:gd name="T27" fmla="*/ 24 h 73"/>
                  <a:gd name="T28" fmla="*/ 106 w 106"/>
                  <a:gd name="T29" fmla="*/ 40 h 73"/>
                  <a:gd name="T30" fmla="*/ 81 w 106"/>
                  <a:gd name="T31" fmla="*/ 73 h 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73"/>
                  <a:gd name="T50" fmla="*/ 106 w 106"/>
                  <a:gd name="T51" fmla="*/ 73 h 7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73">
                    <a:moveTo>
                      <a:pt x="81" y="73"/>
                    </a:moveTo>
                    <a:lnTo>
                      <a:pt x="73" y="65"/>
                    </a:lnTo>
                    <a:lnTo>
                      <a:pt x="41" y="57"/>
                    </a:lnTo>
                    <a:lnTo>
                      <a:pt x="24" y="57"/>
                    </a:lnTo>
                    <a:lnTo>
                      <a:pt x="16" y="48"/>
                    </a:lnTo>
                    <a:lnTo>
                      <a:pt x="0" y="32"/>
                    </a:lnTo>
                    <a:lnTo>
                      <a:pt x="0" y="16"/>
                    </a:lnTo>
                    <a:lnTo>
                      <a:pt x="16" y="8"/>
                    </a:lnTo>
                    <a:lnTo>
                      <a:pt x="16" y="0"/>
                    </a:lnTo>
                    <a:lnTo>
                      <a:pt x="32" y="0"/>
                    </a:lnTo>
                    <a:lnTo>
                      <a:pt x="57" y="8"/>
                    </a:lnTo>
                    <a:lnTo>
                      <a:pt x="57" y="24"/>
                    </a:lnTo>
                    <a:lnTo>
                      <a:pt x="65" y="32"/>
                    </a:lnTo>
                    <a:lnTo>
                      <a:pt x="81" y="24"/>
                    </a:lnTo>
                    <a:lnTo>
                      <a:pt x="106" y="40"/>
                    </a:lnTo>
                    <a:lnTo>
                      <a:pt x="81" y="73"/>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55" name="Freeform 216">
                <a:extLst>
                  <a:ext uri="{FF2B5EF4-FFF2-40B4-BE49-F238E27FC236}">
                    <a16:creationId xmlns:a16="http://schemas.microsoft.com/office/drawing/2014/main" id="{9122B42B-9798-55D7-0848-0082249A16B5}"/>
                  </a:ext>
                </a:extLst>
              </p:cNvPr>
              <p:cNvSpPr>
                <a:spLocks/>
              </p:cNvSpPr>
              <p:nvPr/>
            </p:nvSpPr>
            <p:spPr bwMode="auto">
              <a:xfrm>
                <a:off x="3088" y="1663"/>
                <a:ext cx="90" cy="41"/>
              </a:xfrm>
              <a:custGeom>
                <a:avLst/>
                <a:gdLst>
                  <a:gd name="T0" fmla="*/ 25 w 90"/>
                  <a:gd name="T1" fmla="*/ 8 h 41"/>
                  <a:gd name="T2" fmla="*/ 33 w 90"/>
                  <a:gd name="T3" fmla="*/ 0 h 41"/>
                  <a:gd name="T4" fmla="*/ 90 w 90"/>
                  <a:gd name="T5" fmla="*/ 16 h 41"/>
                  <a:gd name="T6" fmla="*/ 90 w 90"/>
                  <a:gd name="T7" fmla="*/ 33 h 41"/>
                  <a:gd name="T8" fmla="*/ 66 w 90"/>
                  <a:gd name="T9" fmla="*/ 33 h 41"/>
                  <a:gd name="T10" fmla="*/ 57 w 90"/>
                  <a:gd name="T11" fmla="*/ 25 h 41"/>
                  <a:gd name="T12" fmla="*/ 25 w 90"/>
                  <a:gd name="T13" fmla="*/ 41 h 41"/>
                  <a:gd name="T14" fmla="*/ 0 w 90"/>
                  <a:gd name="T15" fmla="*/ 41 h 41"/>
                  <a:gd name="T16" fmla="*/ 25 w 90"/>
                  <a:gd name="T17" fmla="*/ 8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41"/>
                  <a:gd name="T29" fmla="*/ 90 w 90"/>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41">
                    <a:moveTo>
                      <a:pt x="25" y="8"/>
                    </a:moveTo>
                    <a:lnTo>
                      <a:pt x="33" y="0"/>
                    </a:lnTo>
                    <a:lnTo>
                      <a:pt x="90" y="16"/>
                    </a:lnTo>
                    <a:lnTo>
                      <a:pt x="90" y="33"/>
                    </a:lnTo>
                    <a:lnTo>
                      <a:pt x="66" y="33"/>
                    </a:lnTo>
                    <a:lnTo>
                      <a:pt x="57" y="25"/>
                    </a:lnTo>
                    <a:lnTo>
                      <a:pt x="25" y="41"/>
                    </a:lnTo>
                    <a:lnTo>
                      <a:pt x="0" y="41"/>
                    </a:lnTo>
                    <a:lnTo>
                      <a:pt x="25" y="8"/>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56" name="Freeform 217">
                <a:extLst>
                  <a:ext uri="{FF2B5EF4-FFF2-40B4-BE49-F238E27FC236}">
                    <a16:creationId xmlns:a16="http://schemas.microsoft.com/office/drawing/2014/main" id="{1517FC22-5A38-FA44-5D32-A3D06A2D7324}"/>
                  </a:ext>
                </a:extLst>
              </p:cNvPr>
              <p:cNvSpPr>
                <a:spLocks/>
              </p:cNvSpPr>
              <p:nvPr/>
            </p:nvSpPr>
            <p:spPr bwMode="auto">
              <a:xfrm>
                <a:off x="3029" y="1541"/>
                <a:ext cx="159" cy="138"/>
              </a:xfrm>
              <a:custGeom>
                <a:avLst/>
                <a:gdLst>
                  <a:gd name="T0" fmla="*/ 193 w 155"/>
                  <a:gd name="T1" fmla="*/ 138 h 138"/>
                  <a:gd name="T2" fmla="*/ 113 w 155"/>
                  <a:gd name="T3" fmla="*/ 122 h 138"/>
                  <a:gd name="T4" fmla="*/ 105 w 155"/>
                  <a:gd name="T5" fmla="*/ 130 h 138"/>
                  <a:gd name="T6" fmla="*/ 80 w 155"/>
                  <a:gd name="T7" fmla="*/ 114 h 138"/>
                  <a:gd name="T8" fmla="*/ 64 w 155"/>
                  <a:gd name="T9" fmla="*/ 122 h 138"/>
                  <a:gd name="T10" fmla="*/ 33 w 155"/>
                  <a:gd name="T11" fmla="*/ 114 h 138"/>
                  <a:gd name="T12" fmla="*/ 33 w 155"/>
                  <a:gd name="T13" fmla="*/ 98 h 138"/>
                  <a:gd name="T14" fmla="*/ 8 w 155"/>
                  <a:gd name="T15" fmla="*/ 90 h 138"/>
                  <a:gd name="T16" fmla="*/ 0 w 155"/>
                  <a:gd name="T17" fmla="*/ 65 h 138"/>
                  <a:gd name="T18" fmla="*/ 0 w 155"/>
                  <a:gd name="T19" fmla="*/ 41 h 138"/>
                  <a:gd name="T20" fmla="*/ 17 w 155"/>
                  <a:gd name="T21" fmla="*/ 24 h 138"/>
                  <a:gd name="T22" fmla="*/ 33 w 155"/>
                  <a:gd name="T23" fmla="*/ 8 h 138"/>
                  <a:gd name="T24" fmla="*/ 97 w 155"/>
                  <a:gd name="T25" fmla="*/ 0 h 138"/>
                  <a:gd name="T26" fmla="*/ 97 w 155"/>
                  <a:gd name="T27" fmla="*/ 16 h 138"/>
                  <a:gd name="T28" fmla="*/ 113 w 155"/>
                  <a:gd name="T29" fmla="*/ 16 h 138"/>
                  <a:gd name="T30" fmla="*/ 125 w 155"/>
                  <a:gd name="T31" fmla="*/ 0 h 138"/>
                  <a:gd name="T32" fmla="*/ 204 w 155"/>
                  <a:gd name="T33" fmla="*/ 24 h 138"/>
                  <a:gd name="T34" fmla="*/ 204 w 155"/>
                  <a:gd name="T35" fmla="*/ 49 h 138"/>
                  <a:gd name="T36" fmla="*/ 185 w 155"/>
                  <a:gd name="T37" fmla="*/ 57 h 138"/>
                  <a:gd name="T38" fmla="*/ 185 w 155"/>
                  <a:gd name="T39" fmla="*/ 65 h 138"/>
                  <a:gd name="T40" fmla="*/ 204 w 155"/>
                  <a:gd name="T41" fmla="*/ 81 h 138"/>
                  <a:gd name="T42" fmla="*/ 204 w 155"/>
                  <a:gd name="T43" fmla="*/ 106 h 138"/>
                  <a:gd name="T44" fmla="*/ 193 w 155"/>
                  <a:gd name="T45" fmla="*/ 106 h 138"/>
                  <a:gd name="T46" fmla="*/ 193 w 155"/>
                  <a:gd name="T47" fmla="*/ 138 h 1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5"/>
                  <a:gd name="T73" fmla="*/ 0 h 138"/>
                  <a:gd name="T74" fmla="*/ 155 w 155"/>
                  <a:gd name="T75" fmla="*/ 138 h 1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5" h="138">
                    <a:moveTo>
                      <a:pt x="147" y="138"/>
                    </a:moveTo>
                    <a:lnTo>
                      <a:pt x="90" y="122"/>
                    </a:lnTo>
                    <a:lnTo>
                      <a:pt x="82" y="130"/>
                    </a:lnTo>
                    <a:lnTo>
                      <a:pt x="57" y="114"/>
                    </a:lnTo>
                    <a:lnTo>
                      <a:pt x="41" y="122"/>
                    </a:lnTo>
                    <a:lnTo>
                      <a:pt x="33" y="114"/>
                    </a:lnTo>
                    <a:lnTo>
                      <a:pt x="33" y="98"/>
                    </a:lnTo>
                    <a:lnTo>
                      <a:pt x="8" y="90"/>
                    </a:lnTo>
                    <a:lnTo>
                      <a:pt x="0" y="65"/>
                    </a:lnTo>
                    <a:lnTo>
                      <a:pt x="0" y="41"/>
                    </a:lnTo>
                    <a:lnTo>
                      <a:pt x="17" y="24"/>
                    </a:lnTo>
                    <a:lnTo>
                      <a:pt x="33" y="8"/>
                    </a:lnTo>
                    <a:lnTo>
                      <a:pt x="74" y="0"/>
                    </a:lnTo>
                    <a:lnTo>
                      <a:pt x="74" y="16"/>
                    </a:lnTo>
                    <a:lnTo>
                      <a:pt x="90" y="16"/>
                    </a:lnTo>
                    <a:lnTo>
                      <a:pt x="98" y="0"/>
                    </a:lnTo>
                    <a:lnTo>
                      <a:pt x="155" y="24"/>
                    </a:lnTo>
                    <a:lnTo>
                      <a:pt x="155" y="49"/>
                    </a:lnTo>
                    <a:lnTo>
                      <a:pt x="139" y="57"/>
                    </a:lnTo>
                    <a:lnTo>
                      <a:pt x="139" y="65"/>
                    </a:lnTo>
                    <a:lnTo>
                      <a:pt x="155" y="81"/>
                    </a:lnTo>
                    <a:lnTo>
                      <a:pt x="155" y="106"/>
                    </a:lnTo>
                    <a:lnTo>
                      <a:pt x="147" y="106"/>
                    </a:lnTo>
                    <a:lnTo>
                      <a:pt x="147" y="138"/>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57" name="Freeform 218">
                <a:extLst>
                  <a:ext uri="{FF2B5EF4-FFF2-40B4-BE49-F238E27FC236}">
                    <a16:creationId xmlns:a16="http://schemas.microsoft.com/office/drawing/2014/main" id="{AC9380BA-1521-DB0D-51C0-19468637F809}"/>
                  </a:ext>
                </a:extLst>
              </p:cNvPr>
              <p:cNvSpPr>
                <a:spLocks/>
              </p:cNvSpPr>
              <p:nvPr/>
            </p:nvSpPr>
            <p:spPr bwMode="auto">
              <a:xfrm>
                <a:off x="3130" y="1443"/>
                <a:ext cx="115" cy="122"/>
              </a:xfrm>
              <a:custGeom>
                <a:avLst/>
                <a:gdLst>
                  <a:gd name="T0" fmla="*/ 8 w 114"/>
                  <a:gd name="T1" fmla="*/ 90 h 122"/>
                  <a:gd name="T2" fmla="*/ 8 w 114"/>
                  <a:gd name="T3" fmla="*/ 41 h 122"/>
                  <a:gd name="T4" fmla="*/ 33 w 114"/>
                  <a:gd name="T5" fmla="*/ 25 h 122"/>
                  <a:gd name="T6" fmla="*/ 41 w 114"/>
                  <a:gd name="T7" fmla="*/ 33 h 122"/>
                  <a:gd name="T8" fmla="*/ 57 w 114"/>
                  <a:gd name="T9" fmla="*/ 33 h 122"/>
                  <a:gd name="T10" fmla="*/ 57 w 114"/>
                  <a:gd name="T11" fmla="*/ 0 h 122"/>
                  <a:gd name="T12" fmla="*/ 114 w 114"/>
                  <a:gd name="T13" fmla="*/ 33 h 122"/>
                  <a:gd name="T14" fmla="*/ 106 w 114"/>
                  <a:gd name="T15" fmla="*/ 57 h 122"/>
                  <a:gd name="T16" fmla="*/ 114 w 114"/>
                  <a:gd name="T17" fmla="*/ 82 h 122"/>
                  <a:gd name="T18" fmla="*/ 98 w 114"/>
                  <a:gd name="T19" fmla="*/ 98 h 122"/>
                  <a:gd name="T20" fmla="*/ 90 w 114"/>
                  <a:gd name="T21" fmla="*/ 114 h 122"/>
                  <a:gd name="T22" fmla="*/ 57 w 114"/>
                  <a:gd name="T23" fmla="*/ 122 h 122"/>
                  <a:gd name="T24" fmla="*/ 0 w 114"/>
                  <a:gd name="T25" fmla="*/ 98 h 122"/>
                  <a:gd name="T26" fmla="*/ 8 w 114"/>
                  <a:gd name="T27" fmla="*/ 90 h 1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4"/>
                  <a:gd name="T43" fmla="*/ 0 h 122"/>
                  <a:gd name="T44" fmla="*/ 114 w 114"/>
                  <a:gd name="T45" fmla="*/ 122 h 1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4" h="122">
                    <a:moveTo>
                      <a:pt x="8" y="90"/>
                    </a:moveTo>
                    <a:lnTo>
                      <a:pt x="8" y="41"/>
                    </a:lnTo>
                    <a:lnTo>
                      <a:pt x="33" y="25"/>
                    </a:lnTo>
                    <a:lnTo>
                      <a:pt x="41" y="33"/>
                    </a:lnTo>
                    <a:lnTo>
                      <a:pt x="57" y="33"/>
                    </a:lnTo>
                    <a:lnTo>
                      <a:pt x="57" y="0"/>
                    </a:lnTo>
                    <a:lnTo>
                      <a:pt x="114" y="33"/>
                    </a:lnTo>
                    <a:lnTo>
                      <a:pt x="106" y="57"/>
                    </a:lnTo>
                    <a:lnTo>
                      <a:pt x="114" y="82"/>
                    </a:lnTo>
                    <a:lnTo>
                      <a:pt x="98" y="98"/>
                    </a:lnTo>
                    <a:lnTo>
                      <a:pt x="90" y="114"/>
                    </a:lnTo>
                    <a:lnTo>
                      <a:pt x="57" y="122"/>
                    </a:lnTo>
                    <a:lnTo>
                      <a:pt x="0" y="98"/>
                    </a:lnTo>
                    <a:lnTo>
                      <a:pt x="8" y="90"/>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58" name="Freeform 219">
                <a:extLst>
                  <a:ext uri="{FF2B5EF4-FFF2-40B4-BE49-F238E27FC236}">
                    <a16:creationId xmlns:a16="http://schemas.microsoft.com/office/drawing/2014/main" id="{149AE5AC-5D4F-B9A7-ACCE-CADD53DE0FEB}"/>
                  </a:ext>
                </a:extLst>
              </p:cNvPr>
              <p:cNvSpPr>
                <a:spLocks/>
              </p:cNvSpPr>
              <p:nvPr/>
            </p:nvSpPr>
            <p:spPr bwMode="auto">
              <a:xfrm>
                <a:off x="3073" y="1686"/>
                <a:ext cx="115" cy="73"/>
              </a:xfrm>
              <a:custGeom>
                <a:avLst/>
                <a:gdLst>
                  <a:gd name="T0" fmla="*/ 0 w 114"/>
                  <a:gd name="T1" fmla="*/ 49 h 73"/>
                  <a:gd name="T2" fmla="*/ 16 w 114"/>
                  <a:gd name="T3" fmla="*/ 16 h 73"/>
                  <a:gd name="T4" fmla="*/ 41 w 114"/>
                  <a:gd name="T5" fmla="*/ 16 h 73"/>
                  <a:gd name="T6" fmla="*/ 73 w 114"/>
                  <a:gd name="T7" fmla="*/ 0 h 73"/>
                  <a:gd name="T8" fmla="*/ 82 w 114"/>
                  <a:gd name="T9" fmla="*/ 8 h 73"/>
                  <a:gd name="T10" fmla="*/ 106 w 114"/>
                  <a:gd name="T11" fmla="*/ 8 h 73"/>
                  <a:gd name="T12" fmla="*/ 114 w 114"/>
                  <a:gd name="T13" fmla="*/ 16 h 73"/>
                  <a:gd name="T14" fmla="*/ 98 w 114"/>
                  <a:gd name="T15" fmla="*/ 24 h 73"/>
                  <a:gd name="T16" fmla="*/ 90 w 114"/>
                  <a:gd name="T17" fmla="*/ 40 h 73"/>
                  <a:gd name="T18" fmla="*/ 82 w 114"/>
                  <a:gd name="T19" fmla="*/ 49 h 73"/>
                  <a:gd name="T20" fmla="*/ 73 w 114"/>
                  <a:gd name="T21" fmla="*/ 65 h 73"/>
                  <a:gd name="T22" fmla="*/ 41 w 114"/>
                  <a:gd name="T23" fmla="*/ 73 h 73"/>
                  <a:gd name="T24" fmla="*/ 8 w 114"/>
                  <a:gd name="T25" fmla="*/ 65 h 73"/>
                  <a:gd name="T26" fmla="*/ 0 w 114"/>
                  <a:gd name="T27" fmla="*/ 49 h 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4"/>
                  <a:gd name="T43" fmla="*/ 0 h 73"/>
                  <a:gd name="T44" fmla="*/ 114 w 114"/>
                  <a:gd name="T45" fmla="*/ 73 h 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4" h="73">
                    <a:moveTo>
                      <a:pt x="0" y="49"/>
                    </a:moveTo>
                    <a:lnTo>
                      <a:pt x="16" y="16"/>
                    </a:lnTo>
                    <a:lnTo>
                      <a:pt x="41" y="16"/>
                    </a:lnTo>
                    <a:lnTo>
                      <a:pt x="73" y="0"/>
                    </a:lnTo>
                    <a:lnTo>
                      <a:pt x="82" y="8"/>
                    </a:lnTo>
                    <a:lnTo>
                      <a:pt x="106" y="8"/>
                    </a:lnTo>
                    <a:lnTo>
                      <a:pt x="114" y="16"/>
                    </a:lnTo>
                    <a:lnTo>
                      <a:pt x="98" y="24"/>
                    </a:lnTo>
                    <a:lnTo>
                      <a:pt x="90" y="40"/>
                    </a:lnTo>
                    <a:lnTo>
                      <a:pt x="82" y="49"/>
                    </a:lnTo>
                    <a:lnTo>
                      <a:pt x="73" y="65"/>
                    </a:lnTo>
                    <a:lnTo>
                      <a:pt x="41" y="73"/>
                    </a:lnTo>
                    <a:lnTo>
                      <a:pt x="8" y="65"/>
                    </a:lnTo>
                    <a:lnTo>
                      <a:pt x="0" y="49"/>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59" name="Freeform 220">
                <a:extLst>
                  <a:ext uri="{FF2B5EF4-FFF2-40B4-BE49-F238E27FC236}">
                    <a16:creationId xmlns:a16="http://schemas.microsoft.com/office/drawing/2014/main" id="{C2CECC1D-2FA2-C574-DA04-86D77EEC7740}"/>
                  </a:ext>
                </a:extLst>
              </p:cNvPr>
              <p:cNvSpPr>
                <a:spLocks/>
              </p:cNvSpPr>
              <p:nvPr/>
            </p:nvSpPr>
            <p:spPr bwMode="auto">
              <a:xfrm>
                <a:off x="3031" y="1737"/>
                <a:ext cx="49" cy="40"/>
              </a:xfrm>
              <a:custGeom>
                <a:avLst/>
                <a:gdLst>
                  <a:gd name="T0" fmla="*/ 41 w 49"/>
                  <a:gd name="T1" fmla="*/ 0 h 40"/>
                  <a:gd name="T2" fmla="*/ 0 w 49"/>
                  <a:gd name="T3" fmla="*/ 16 h 40"/>
                  <a:gd name="T4" fmla="*/ 0 w 49"/>
                  <a:gd name="T5" fmla="*/ 32 h 40"/>
                  <a:gd name="T6" fmla="*/ 8 w 49"/>
                  <a:gd name="T7" fmla="*/ 40 h 40"/>
                  <a:gd name="T8" fmla="*/ 17 w 49"/>
                  <a:gd name="T9" fmla="*/ 32 h 40"/>
                  <a:gd name="T10" fmla="*/ 33 w 49"/>
                  <a:gd name="T11" fmla="*/ 32 h 40"/>
                  <a:gd name="T12" fmla="*/ 49 w 49"/>
                  <a:gd name="T13" fmla="*/ 16 h 40"/>
                  <a:gd name="T14" fmla="*/ 41 w 49"/>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40"/>
                  <a:gd name="T26" fmla="*/ 49 w 49"/>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40">
                    <a:moveTo>
                      <a:pt x="41" y="0"/>
                    </a:moveTo>
                    <a:lnTo>
                      <a:pt x="0" y="16"/>
                    </a:lnTo>
                    <a:lnTo>
                      <a:pt x="0" y="32"/>
                    </a:lnTo>
                    <a:lnTo>
                      <a:pt x="8" y="40"/>
                    </a:lnTo>
                    <a:lnTo>
                      <a:pt x="17" y="32"/>
                    </a:lnTo>
                    <a:lnTo>
                      <a:pt x="33" y="32"/>
                    </a:lnTo>
                    <a:lnTo>
                      <a:pt x="49" y="16"/>
                    </a:lnTo>
                    <a:lnTo>
                      <a:pt x="41" y="0"/>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60" name="Freeform 221">
                <a:extLst>
                  <a:ext uri="{FF2B5EF4-FFF2-40B4-BE49-F238E27FC236}">
                    <a16:creationId xmlns:a16="http://schemas.microsoft.com/office/drawing/2014/main" id="{1C470F3A-2F5D-64AA-EAE0-8E7AB4924EAD}"/>
                  </a:ext>
                </a:extLst>
              </p:cNvPr>
              <p:cNvSpPr>
                <a:spLocks/>
              </p:cNvSpPr>
              <p:nvPr/>
            </p:nvSpPr>
            <p:spPr bwMode="auto">
              <a:xfrm>
                <a:off x="3121" y="1826"/>
                <a:ext cx="40" cy="65"/>
              </a:xfrm>
              <a:custGeom>
                <a:avLst/>
                <a:gdLst>
                  <a:gd name="T0" fmla="*/ 0 w 41"/>
                  <a:gd name="T1" fmla="*/ 0 h 65"/>
                  <a:gd name="T2" fmla="*/ 8 w 41"/>
                  <a:gd name="T3" fmla="*/ 0 h 65"/>
                  <a:gd name="T4" fmla="*/ 33 w 41"/>
                  <a:gd name="T5" fmla="*/ 0 h 65"/>
                  <a:gd name="T6" fmla="*/ 33 w 41"/>
                  <a:gd name="T7" fmla="*/ 16 h 65"/>
                  <a:gd name="T8" fmla="*/ 41 w 41"/>
                  <a:gd name="T9" fmla="*/ 33 h 65"/>
                  <a:gd name="T10" fmla="*/ 24 w 41"/>
                  <a:gd name="T11" fmla="*/ 57 h 65"/>
                  <a:gd name="T12" fmla="*/ 16 w 41"/>
                  <a:gd name="T13" fmla="*/ 65 h 65"/>
                  <a:gd name="T14" fmla="*/ 16 w 41"/>
                  <a:gd name="T15" fmla="*/ 33 h 65"/>
                  <a:gd name="T16" fmla="*/ 8 w 41"/>
                  <a:gd name="T17" fmla="*/ 16 h 65"/>
                  <a:gd name="T18" fmla="*/ 0 w 41"/>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65"/>
                  <a:gd name="T32" fmla="*/ 41 w 41"/>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65">
                    <a:moveTo>
                      <a:pt x="0" y="0"/>
                    </a:moveTo>
                    <a:lnTo>
                      <a:pt x="8" y="0"/>
                    </a:lnTo>
                    <a:lnTo>
                      <a:pt x="33" y="0"/>
                    </a:lnTo>
                    <a:lnTo>
                      <a:pt x="33" y="16"/>
                    </a:lnTo>
                    <a:lnTo>
                      <a:pt x="41" y="33"/>
                    </a:lnTo>
                    <a:lnTo>
                      <a:pt x="24" y="57"/>
                    </a:lnTo>
                    <a:lnTo>
                      <a:pt x="16" y="65"/>
                    </a:lnTo>
                    <a:lnTo>
                      <a:pt x="16" y="33"/>
                    </a:lnTo>
                    <a:lnTo>
                      <a:pt x="8" y="16"/>
                    </a:lnTo>
                    <a:lnTo>
                      <a:pt x="0" y="0"/>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61" name="Freeform 222">
                <a:extLst>
                  <a:ext uri="{FF2B5EF4-FFF2-40B4-BE49-F238E27FC236}">
                    <a16:creationId xmlns:a16="http://schemas.microsoft.com/office/drawing/2014/main" id="{445B8FDA-1931-A2BB-E849-A665644219C8}"/>
                  </a:ext>
                </a:extLst>
              </p:cNvPr>
              <p:cNvSpPr>
                <a:spLocks/>
              </p:cNvSpPr>
              <p:nvPr/>
            </p:nvSpPr>
            <p:spPr bwMode="auto">
              <a:xfrm>
                <a:off x="3048" y="1752"/>
                <a:ext cx="146" cy="105"/>
              </a:xfrm>
              <a:custGeom>
                <a:avLst/>
                <a:gdLst>
                  <a:gd name="T0" fmla="*/ 0 w 146"/>
                  <a:gd name="T1" fmla="*/ 16 h 106"/>
                  <a:gd name="T2" fmla="*/ 16 w 146"/>
                  <a:gd name="T3" fmla="*/ 16 h 106"/>
                  <a:gd name="T4" fmla="*/ 32 w 146"/>
                  <a:gd name="T5" fmla="*/ 0 h 106"/>
                  <a:gd name="T6" fmla="*/ 65 w 146"/>
                  <a:gd name="T7" fmla="*/ 8 h 106"/>
                  <a:gd name="T8" fmla="*/ 97 w 146"/>
                  <a:gd name="T9" fmla="*/ 0 h 106"/>
                  <a:gd name="T10" fmla="*/ 138 w 146"/>
                  <a:gd name="T11" fmla="*/ 41 h 106"/>
                  <a:gd name="T12" fmla="*/ 138 w 146"/>
                  <a:gd name="T13" fmla="*/ 65 h 106"/>
                  <a:gd name="T14" fmla="*/ 138 w 146"/>
                  <a:gd name="T15" fmla="*/ 81 h 106"/>
                  <a:gd name="T16" fmla="*/ 146 w 146"/>
                  <a:gd name="T17" fmla="*/ 89 h 106"/>
                  <a:gd name="T18" fmla="*/ 138 w 146"/>
                  <a:gd name="T19" fmla="*/ 106 h 106"/>
                  <a:gd name="T20" fmla="*/ 114 w 146"/>
                  <a:gd name="T21" fmla="*/ 106 h 106"/>
                  <a:gd name="T22" fmla="*/ 106 w 146"/>
                  <a:gd name="T23" fmla="*/ 89 h 106"/>
                  <a:gd name="T24" fmla="*/ 106 w 146"/>
                  <a:gd name="T25" fmla="*/ 73 h 106"/>
                  <a:gd name="T26" fmla="*/ 81 w 146"/>
                  <a:gd name="T27" fmla="*/ 73 h 106"/>
                  <a:gd name="T28" fmla="*/ 73 w 146"/>
                  <a:gd name="T29" fmla="*/ 73 h 106"/>
                  <a:gd name="T30" fmla="*/ 65 w 146"/>
                  <a:gd name="T31" fmla="*/ 81 h 106"/>
                  <a:gd name="T32" fmla="*/ 48 w 146"/>
                  <a:gd name="T33" fmla="*/ 65 h 106"/>
                  <a:gd name="T34" fmla="*/ 32 w 146"/>
                  <a:gd name="T35" fmla="*/ 57 h 106"/>
                  <a:gd name="T36" fmla="*/ 16 w 146"/>
                  <a:gd name="T37" fmla="*/ 41 h 106"/>
                  <a:gd name="T38" fmla="*/ 0 w 146"/>
                  <a:gd name="T39" fmla="*/ 16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
                  <a:gd name="T61" fmla="*/ 0 h 106"/>
                  <a:gd name="T62" fmla="*/ 146 w 146"/>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 h="106">
                    <a:moveTo>
                      <a:pt x="0" y="16"/>
                    </a:moveTo>
                    <a:lnTo>
                      <a:pt x="16" y="16"/>
                    </a:lnTo>
                    <a:lnTo>
                      <a:pt x="32" y="0"/>
                    </a:lnTo>
                    <a:lnTo>
                      <a:pt x="65" y="8"/>
                    </a:lnTo>
                    <a:lnTo>
                      <a:pt x="97" y="0"/>
                    </a:lnTo>
                    <a:lnTo>
                      <a:pt x="138" y="41"/>
                    </a:lnTo>
                    <a:lnTo>
                      <a:pt x="138" y="65"/>
                    </a:lnTo>
                    <a:lnTo>
                      <a:pt x="138" y="81"/>
                    </a:lnTo>
                    <a:lnTo>
                      <a:pt x="146" y="89"/>
                    </a:lnTo>
                    <a:lnTo>
                      <a:pt x="138" y="106"/>
                    </a:lnTo>
                    <a:lnTo>
                      <a:pt x="114" y="106"/>
                    </a:lnTo>
                    <a:lnTo>
                      <a:pt x="106" y="89"/>
                    </a:lnTo>
                    <a:lnTo>
                      <a:pt x="106" y="73"/>
                    </a:lnTo>
                    <a:lnTo>
                      <a:pt x="81" y="73"/>
                    </a:lnTo>
                    <a:lnTo>
                      <a:pt x="73" y="73"/>
                    </a:lnTo>
                    <a:lnTo>
                      <a:pt x="65" y="81"/>
                    </a:lnTo>
                    <a:lnTo>
                      <a:pt x="48" y="65"/>
                    </a:lnTo>
                    <a:lnTo>
                      <a:pt x="32" y="57"/>
                    </a:lnTo>
                    <a:lnTo>
                      <a:pt x="16" y="41"/>
                    </a:lnTo>
                    <a:lnTo>
                      <a:pt x="0" y="16"/>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62" name="Freeform 223">
                <a:extLst>
                  <a:ext uri="{FF2B5EF4-FFF2-40B4-BE49-F238E27FC236}">
                    <a16:creationId xmlns:a16="http://schemas.microsoft.com/office/drawing/2014/main" id="{61ADA50F-560A-38BB-DD91-446B7668F31A}"/>
                  </a:ext>
                </a:extLst>
              </p:cNvPr>
              <p:cNvSpPr>
                <a:spLocks/>
              </p:cNvSpPr>
              <p:nvPr/>
            </p:nvSpPr>
            <p:spPr bwMode="auto">
              <a:xfrm>
                <a:off x="3156" y="1826"/>
                <a:ext cx="38" cy="33"/>
              </a:xfrm>
              <a:custGeom>
                <a:avLst/>
                <a:gdLst>
                  <a:gd name="T0" fmla="*/ 32 w 40"/>
                  <a:gd name="T1" fmla="*/ 8 h 33"/>
                  <a:gd name="T2" fmla="*/ 40 w 40"/>
                  <a:gd name="T3" fmla="*/ 16 h 33"/>
                  <a:gd name="T4" fmla="*/ 32 w 40"/>
                  <a:gd name="T5" fmla="*/ 33 h 33"/>
                  <a:gd name="T6" fmla="*/ 8 w 40"/>
                  <a:gd name="T7" fmla="*/ 33 h 33"/>
                  <a:gd name="T8" fmla="*/ 0 w 40"/>
                  <a:gd name="T9" fmla="*/ 25 h 33"/>
                  <a:gd name="T10" fmla="*/ 0 w 40"/>
                  <a:gd name="T11" fmla="*/ 8 h 33"/>
                  <a:gd name="T12" fmla="*/ 16 w 40"/>
                  <a:gd name="T13" fmla="*/ 8 h 33"/>
                  <a:gd name="T14" fmla="*/ 24 w 40"/>
                  <a:gd name="T15" fmla="*/ 0 h 33"/>
                  <a:gd name="T16" fmla="*/ 32 w 40"/>
                  <a:gd name="T17" fmla="*/ 8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33"/>
                  <a:gd name="T29" fmla="*/ 40 w 40"/>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33">
                    <a:moveTo>
                      <a:pt x="32" y="8"/>
                    </a:moveTo>
                    <a:lnTo>
                      <a:pt x="40" y="16"/>
                    </a:lnTo>
                    <a:lnTo>
                      <a:pt x="32" y="33"/>
                    </a:lnTo>
                    <a:lnTo>
                      <a:pt x="8" y="33"/>
                    </a:lnTo>
                    <a:lnTo>
                      <a:pt x="0" y="25"/>
                    </a:lnTo>
                    <a:lnTo>
                      <a:pt x="0" y="8"/>
                    </a:lnTo>
                    <a:lnTo>
                      <a:pt x="16" y="8"/>
                    </a:lnTo>
                    <a:lnTo>
                      <a:pt x="24" y="0"/>
                    </a:lnTo>
                    <a:lnTo>
                      <a:pt x="32" y="8"/>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63" name="Freeform 224">
                <a:extLst>
                  <a:ext uri="{FF2B5EF4-FFF2-40B4-BE49-F238E27FC236}">
                    <a16:creationId xmlns:a16="http://schemas.microsoft.com/office/drawing/2014/main" id="{7BDF1F94-10F3-4FE8-155E-5C1DD048C88B}"/>
                  </a:ext>
                </a:extLst>
              </p:cNvPr>
              <p:cNvSpPr>
                <a:spLocks/>
              </p:cNvSpPr>
              <p:nvPr/>
            </p:nvSpPr>
            <p:spPr bwMode="auto">
              <a:xfrm>
                <a:off x="3048" y="1752"/>
                <a:ext cx="82" cy="65"/>
              </a:xfrm>
              <a:custGeom>
                <a:avLst/>
                <a:gdLst>
                  <a:gd name="T0" fmla="*/ 81 w 81"/>
                  <a:gd name="T1" fmla="*/ 16 h 65"/>
                  <a:gd name="T2" fmla="*/ 73 w 81"/>
                  <a:gd name="T3" fmla="*/ 16 h 65"/>
                  <a:gd name="T4" fmla="*/ 65 w 81"/>
                  <a:gd name="T5" fmla="*/ 16 h 65"/>
                  <a:gd name="T6" fmla="*/ 48 w 81"/>
                  <a:gd name="T7" fmla="*/ 16 h 65"/>
                  <a:gd name="T8" fmla="*/ 40 w 81"/>
                  <a:gd name="T9" fmla="*/ 24 h 65"/>
                  <a:gd name="T10" fmla="*/ 32 w 81"/>
                  <a:gd name="T11" fmla="*/ 16 h 65"/>
                  <a:gd name="T12" fmla="*/ 24 w 81"/>
                  <a:gd name="T13" fmla="*/ 16 h 65"/>
                  <a:gd name="T14" fmla="*/ 24 w 81"/>
                  <a:gd name="T15" fmla="*/ 32 h 65"/>
                  <a:gd name="T16" fmla="*/ 32 w 81"/>
                  <a:gd name="T17" fmla="*/ 41 h 65"/>
                  <a:gd name="T18" fmla="*/ 48 w 81"/>
                  <a:gd name="T19" fmla="*/ 57 h 65"/>
                  <a:gd name="T20" fmla="*/ 48 w 81"/>
                  <a:gd name="T21" fmla="*/ 65 h 65"/>
                  <a:gd name="T22" fmla="*/ 32 w 81"/>
                  <a:gd name="T23" fmla="*/ 57 h 65"/>
                  <a:gd name="T24" fmla="*/ 16 w 81"/>
                  <a:gd name="T25" fmla="*/ 41 h 65"/>
                  <a:gd name="T26" fmla="*/ 0 w 81"/>
                  <a:gd name="T27" fmla="*/ 16 h 65"/>
                  <a:gd name="T28" fmla="*/ 16 w 81"/>
                  <a:gd name="T29" fmla="*/ 16 h 65"/>
                  <a:gd name="T30" fmla="*/ 32 w 81"/>
                  <a:gd name="T31" fmla="*/ 0 h 65"/>
                  <a:gd name="T32" fmla="*/ 65 w 81"/>
                  <a:gd name="T33" fmla="*/ 8 h 65"/>
                  <a:gd name="T34" fmla="*/ 81 w 81"/>
                  <a:gd name="T35" fmla="*/ 16 h 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1"/>
                  <a:gd name="T55" fmla="*/ 0 h 65"/>
                  <a:gd name="T56" fmla="*/ 81 w 81"/>
                  <a:gd name="T57" fmla="*/ 65 h 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1" h="65">
                    <a:moveTo>
                      <a:pt x="81" y="16"/>
                    </a:moveTo>
                    <a:lnTo>
                      <a:pt x="73" y="16"/>
                    </a:lnTo>
                    <a:lnTo>
                      <a:pt x="65" y="16"/>
                    </a:lnTo>
                    <a:lnTo>
                      <a:pt x="48" y="16"/>
                    </a:lnTo>
                    <a:lnTo>
                      <a:pt x="40" y="24"/>
                    </a:lnTo>
                    <a:lnTo>
                      <a:pt x="32" y="16"/>
                    </a:lnTo>
                    <a:lnTo>
                      <a:pt x="24" y="16"/>
                    </a:lnTo>
                    <a:lnTo>
                      <a:pt x="24" y="32"/>
                    </a:lnTo>
                    <a:lnTo>
                      <a:pt x="32" y="41"/>
                    </a:lnTo>
                    <a:lnTo>
                      <a:pt x="48" y="57"/>
                    </a:lnTo>
                    <a:lnTo>
                      <a:pt x="48" y="65"/>
                    </a:lnTo>
                    <a:lnTo>
                      <a:pt x="32" y="57"/>
                    </a:lnTo>
                    <a:lnTo>
                      <a:pt x="16" y="41"/>
                    </a:lnTo>
                    <a:lnTo>
                      <a:pt x="0" y="16"/>
                    </a:lnTo>
                    <a:lnTo>
                      <a:pt x="16" y="16"/>
                    </a:lnTo>
                    <a:lnTo>
                      <a:pt x="32" y="0"/>
                    </a:lnTo>
                    <a:lnTo>
                      <a:pt x="65" y="8"/>
                    </a:lnTo>
                    <a:lnTo>
                      <a:pt x="81" y="16"/>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64" name="Freeform 225">
                <a:extLst>
                  <a:ext uri="{FF2B5EF4-FFF2-40B4-BE49-F238E27FC236}">
                    <a16:creationId xmlns:a16="http://schemas.microsoft.com/office/drawing/2014/main" id="{F4CC464D-3384-D4E5-5F67-E79DC6FA0A7E}"/>
                  </a:ext>
                </a:extLst>
              </p:cNvPr>
              <p:cNvSpPr>
                <a:spLocks/>
              </p:cNvSpPr>
              <p:nvPr/>
            </p:nvSpPr>
            <p:spPr bwMode="auto">
              <a:xfrm>
                <a:off x="2974" y="1124"/>
                <a:ext cx="180" cy="401"/>
              </a:xfrm>
              <a:custGeom>
                <a:avLst/>
                <a:gdLst>
                  <a:gd name="T0" fmla="*/ 41 w 180"/>
                  <a:gd name="T1" fmla="*/ 400 h 400"/>
                  <a:gd name="T2" fmla="*/ 57 w 180"/>
                  <a:gd name="T3" fmla="*/ 383 h 400"/>
                  <a:gd name="T4" fmla="*/ 90 w 180"/>
                  <a:gd name="T5" fmla="*/ 375 h 400"/>
                  <a:gd name="T6" fmla="*/ 98 w 180"/>
                  <a:gd name="T7" fmla="*/ 351 h 400"/>
                  <a:gd name="T8" fmla="*/ 90 w 180"/>
                  <a:gd name="T9" fmla="*/ 343 h 400"/>
                  <a:gd name="T10" fmla="*/ 90 w 180"/>
                  <a:gd name="T11" fmla="*/ 310 h 400"/>
                  <a:gd name="T12" fmla="*/ 106 w 180"/>
                  <a:gd name="T13" fmla="*/ 302 h 400"/>
                  <a:gd name="T14" fmla="*/ 114 w 180"/>
                  <a:gd name="T15" fmla="*/ 277 h 400"/>
                  <a:gd name="T16" fmla="*/ 90 w 180"/>
                  <a:gd name="T17" fmla="*/ 253 h 400"/>
                  <a:gd name="T18" fmla="*/ 90 w 180"/>
                  <a:gd name="T19" fmla="*/ 204 h 400"/>
                  <a:gd name="T20" fmla="*/ 147 w 180"/>
                  <a:gd name="T21" fmla="*/ 147 h 400"/>
                  <a:gd name="T22" fmla="*/ 147 w 180"/>
                  <a:gd name="T23" fmla="*/ 106 h 400"/>
                  <a:gd name="T24" fmla="*/ 171 w 180"/>
                  <a:gd name="T25" fmla="*/ 98 h 400"/>
                  <a:gd name="T26" fmla="*/ 180 w 180"/>
                  <a:gd name="T27" fmla="*/ 57 h 400"/>
                  <a:gd name="T28" fmla="*/ 155 w 180"/>
                  <a:gd name="T29" fmla="*/ 25 h 400"/>
                  <a:gd name="T30" fmla="*/ 122 w 180"/>
                  <a:gd name="T31" fmla="*/ 0 h 400"/>
                  <a:gd name="T32" fmla="*/ 90 w 180"/>
                  <a:gd name="T33" fmla="*/ 8 h 400"/>
                  <a:gd name="T34" fmla="*/ 57 w 180"/>
                  <a:gd name="T35" fmla="*/ 74 h 400"/>
                  <a:gd name="T36" fmla="*/ 41 w 180"/>
                  <a:gd name="T37" fmla="*/ 82 h 400"/>
                  <a:gd name="T38" fmla="*/ 25 w 180"/>
                  <a:gd name="T39" fmla="*/ 147 h 400"/>
                  <a:gd name="T40" fmla="*/ 8 w 180"/>
                  <a:gd name="T41" fmla="*/ 155 h 400"/>
                  <a:gd name="T42" fmla="*/ 0 w 180"/>
                  <a:gd name="T43" fmla="*/ 171 h 400"/>
                  <a:gd name="T44" fmla="*/ 0 w 180"/>
                  <a:gd name="T45" fmla="*/ 237 h 400"/>
                  <a:gd name="T46" fmla="*/ 16 w 180"/>
                  <a:gd name="T47" fmla="*/ 245 h 400"/>
                  <a:gd name="T48" fmla="*/ 16 w 180"/>
                  <a:gd name="T49" fmla="*/ 269 h 400"/>
                  <a:gd name="T50" fmla="*/ 16 w 180"/>
                  <a:gd name="T51" fmla="*/ 277 h 400"/>
                  <a:gd name="T52" fmla="*/ 8 w 180"/>
                  <a:gd name="T53" fmla="*/ 294 h 400"/>
                  <a:gd name="T54" fmla="*/ 16 w 180"/>
                  <a:gd name="T55" fmla="*/ 334 h 400"/>
                  <a:gd name="T56" fmla="*/ 33 w 180"/>
                  <a:gd name="T57" fmla="*/ 367 h 400"/>
                  <a:gd name="T58" fmla="*/ 41 w 180"/>
                  <a:gd name="T59" fmla="*/ 400 h 4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0"/>
                  <a:gd name="T91" fmla="*/ 0 h 400"/>
                  <a:gd name="T92" fmla="*/ 180 w 180"/>
                  <a:gd name="T93" fmla="*/ 400 h 4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0" h="400">
                    <a:moveTo>
                      <a:pt x="41" y="400"/>
                    </a:moveTo>
                    <a:lnTo>
                      <a:pt x="57" y="383"/>
                    </a:lnTo>
                    <a:lnTo>
                      <a:pt x="90" y="375"/>
                    </a:lnTo>
                    <a:lnTo>
                      <a:pt x="98" y="351"/>
                    </a:lnTo>
                    <a:lnTo>
                      <a:pt x="90" y="343"/>
                    </a:lnTo>
                    <a:lnTo>
                      <a:pt x="90" y="310"/>
                    </a:lnTo>
                    <a:lnTo>
                      <a:pt x="106" y="302"/>
                    </a:lnTo>
                    <a:lnTo>
                      <a:pt x="114" y="277"/>
                    </a:lnTo>
                    <a:lnTo>
                      <a:pt x="90" y="253"/>
                    </a:lnTo>
                    <a:lnTo>
                      <a:pt x="90" y="204"/>
                    </a:lnTo>
                    <a:lnTo>
                      <a:pt x="147" y="147"/>
                    </a:lnTo>
                    <a:lnTo>
                      <a:pt x="147" y="106"/>
                    </a:lnTo>
                    <a:lnTo>
                      <a:pt x="171" y="98"/>
                    </a:lnTo>
                    <a:lnTo>
                      <a:pt x="180" y="57"/>
                    </a:lnTo>
                    <a:lnTo>
                      <a:pt x="155" y="25"/>
                    </a:lnTo>
                    <a:lnTo>
                      <a:pt x="122" y="0"/>
                    </a:lnTo>
                    <a:lnTo>
                      <a:pt x="90" y="8"/>
                    </a:lnTo>
                    <a:lnTo>
                      <a:pt x="57" y="74"/>
                    </a:lnTo>
                    <a:lnTo>
                      <a:pt x="41" y="82"/>
                    </a:lnTo>
                    <a:lnTo>
                      <a:pt x="25" y="147"/>
                    </a:lnTo>
                    <a:lnTo>
                      <a:pt x="8" y="155"/>
                    </a:lnTo>
                    <a:lnTo>
                      <a:pt x="0" y="171"/>
                    </a:lnTo>
                    <a:lnTo>
                      <a:pt x="0" y="237"/>
                    </a:lnTo>
                    <a:lnTo>
                      <a:pt x="16" y="245"/>
                    </a:lnTo>
                    <a:lnTo>
                      <a:pt x="16" y="269"/>
                    </a:lnTo>
                    <a:lnTo>
                      <a:pt x="16" y="277"/>
                    </a:lnTo>
                    <a:lnTo>
                      <a:pt x="8" y="294"/>
                    </a:lnTo>
                    <a:lnTo>
                      <a:pt x="16" y="334"/>
                    </a:lnTo>
                    <a:lnTo>
                      <a:pt x="33" y="367"/>
                    </a:lnTo>
                    <a:lnTo>
                      <a:pt x="41" y="400"/>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65" name="Freeform 226">
                <a:extLst>
                  <a:ext uri="{FF2B5EF4-FFF2-40B4-BE49-F238E27FC236}">
                    <a16:creationId xmlns:a16="http://schemas.microsoft.com/office/drawing/2014/main" id="{2EF28318-C137-6C64-4344-F9DFD06AF67E}"/>
                  </a:ext>
                </a:extLst>
              </p:cNvPr>
              <p:cNvSpPr>
                <a:spLocks/>
              </p:cNvSpPr>
              <p:nvPr/>
            </p:nvSpPr>
            <p:spPr bwMode="auto">
              <a:xfrm>
                <a:off x="2884" y="1034"/>
                <a:ext cx="351" cy="417"/>
              </a:xfrm>
              <a:custGeom>
                <a:avLst/>
                <a:gdLst>
                  <a:gd name="T0" fmla="*/ 212 w 351"/>
                  <a:gd name="T1" fmla="*/ 89 h 415"/>
                  <a:gd name="T2" fmla="*/ 180 w 351"/>
                  <a:gd name="T3" fmla="*/ 97 h 415"/>
                  <a:gd name="T4" fmla="*/ 147 w 351"/>
                  <a:gd name="T5" fmla="*/ 163 h 415"/>
                  <a:gd name="T6" fmla="*/ 131 w 351"/>
                  <a:gd name="T7" fmla="*/ 171 h 415"/>
                  <a:gd name="T8" fmla="*/ 115 w 351"/>
                  <a:gd name="T9" fmla="*/ 236 h 415"/>
                  <a:gd name="T10" fmla="*/ 98 w 351"/>
                  <a:gd name="T11" fmla="*/ 244 h 415"/>
                  <a:gd name="T12" fmla="*/ 90 w 351"/>
                  <a:gd name="T13" fmla="*/ 260 h 415"/>
                  <a:gd name="T14" fmla="*/ 90 w 351"/>
                  <a:gd name="T15" fmla="*/ 326 h 415"/>
                  <a:gd name="T16" fmla="*/ 106 w 351"/>
                  <a:gd name="T17" fmla="*/ 334 h 415"/>
                  <a:gd name="T18" fmla="*/ 106 w 351"/>
                  <a:gd name="T19" fmla="*/ 358 h 415"/>
                  <a:gd name="T20" fmla="*/ 82 w 351"/>
                  <a:gd name="T21" fmla="*/ 375 h 415"/>
                  <a:gd name="T22" fmla="*/ 41 w 351"/>
                  <a:gd name="T23" fmla="*/ 415 h 415"/>
                  <a:gd name="T24" fmla="*/ 17 w 351"/>
                  <a:gd name="T25" fmla="*/ 407 h 415"/>
                  <a:gd name="T26" fmla="*/ 0 w 351"/>
                  <a:gd name="T27" fmla="*/ 391 h 415"/>
                  <a:gd name="T28" fmla="*/ 9 w 351"/>
                  <a:gd name="T29" fmla="*/ 366 h 415"/>
                  <a:gd name="T30" fmla="*/ 0 w 351"/>
                  <a:gd name="T31" fmla="*/ 350 h 415"/>
                  <a:gd name="T32" fmla="*/ 0 w 351"/>
                  <a:gd name="T33" fmla="*/ 342 h 415"/>
                  <a:gd name="T34" fmla="*/ 9 w 351"/>
                  <a:gd name="T35" fmla="*/ 334 h 415"/>
                  <a:gd name="T36" fmla="*/ 0 w 351"/>
                  <a:gd name="T37" fmla="*/ 317 h 415"/>
                  <a:gd name="T38" fmla="*/ 9 w 351"/>
                  <a:gd name="T39" fmla="*/ 301 h 415"/>
                  <a:gd name="T40" fmla="*/ 25 w 351"/>
                  <a:gd name="T41" fmla="*/ 293 h 415"/>
                  <a:gd name="T42" fmla="*/ 33 w 351"/>
                  <a:gd name="T43" fmla="*/ 285 h 415"/>
                  <a:gd name="T44" fmla="*/ 49 w 351"/>
                  <a:gd name="T45" fmla="*/ 260 h 415"/>
                  <a:gd name="T46" fmla="*/ 58 w 351"/>
                  <a:gd name="T47" fmla="*/ 269 h 415"/>
                  <a:gd name="T48" fmla="*/ 66 w 351"/>
                  <a:gd name="T49" fmla="*/ 260 h 415"/>
                  <a:gd name="T50" fmla="*/ 74 w 351"/>
                  <a:gd name="T51" fmla="*/ 220 h 415"/>
                  <a:gd name="T52" fmla="*/ 106 w 351"/>
                  <a:gd name="T53" fmla="*/ 179 h 415"/>
                  <a:gd name="T54" fmla="*/ 106 w 351"/>
                  <a:gd name="T55" fmla="*/ 163 h 415"/>
                  <a:gd name="T56" fmla="*/ 139 w 351"/>
                  <a:gd name="T57" fmla="*/ 106 h 415"/>
                  <a:gd name="T58" fmla="*/ 180 w 351"/>
                  <a:gd name="T59" fmla="*/ 73 h 415"/>
                  <a:gd name="T60" fmla="*/ 212 w 351"/>
                  <a:gd name="T61" fmla="*/ 40 h 415"/>
                  <a:gd name="T62" fmla="*/ 221 w 351"/>
                  <a:gd name="T63" fmla="*/ 24 h 415"/>
                  <a:gd name="T64" fmla="*/ 237 w 351"/>
                  <a:gd name="T65" fmla="*/ 24 h 415"/>
                  <a:gd name="T66" fmla="*/ 261 w 351"/>
                  <a:gd name="T67" fmla="*/ 8 h 415"/>
                  <a:gd name="T68" fmla="*/ 286 w 351"/>
                  <a:gd name="T69" fmla="*/ 8 h 415"/>
                  <a:gd name="T70" fmla="*/ 302 w 351"/>
                  <a:gd name="T71" fmla="*/ 0 h 415"/>
                  <a:gd name="T72" fmla="*/ 310 w 351"/>
                  <a:gd name="T73" fmla="*/ 16 h 415"/>
                  <a:gd name="T74" fmla="*/ 343 w 351"/>
                  <a:gd name="T75" fmla="*/ 24 h 415"/>
                  <a:gd name="T76" fmla="*/ 351 w 351"/>
                  <a:gd name="T77" fmla="*/ 40 h 415"/>
                  <a:gd name="T78" fmla="*/ 351 w 351"/>
                  <a:gd name="T79" fmla="*/ 57 h 415"/>
                  <a:gd name="T80" fmla="*/ 343 w 351"/>
                  <a:gd name="T81" fmla="*/ 57 h 415"/>
                  <a:gd name="T82" fmla="*/ 294 w 351"/>
                  <a:gd name="T83" fmla="*/ 40 h 415"/>
                  <a:gd name="T84" fmla="*/ 278 w 351"/>
                  <a:gd name="T85" fmla="*/ 65 h 415"/>
                  <a:gd name="T86" fmla="*/ 278 w 351"/>
                  <a:gd name="T87" fmla="*/ 97 h 415"/>
                  <a:gd name="T88" fmla="*/ 245 w 351"/>
                  <a:gd name="T89" fmla="*/ 89 h 415"/>
                  <a:gd name="T90" fmla="*/ 221 w 351"/>
                  <a:gd name="T91" fmla="*/ 73 h 415"/>
                  <a:gd name="T92" fmla="*/ 212 w 351"/>
                  <a:gd name="T93" fmla="*/ 89 h 4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51"/>
                  <a:gd name="T142" fmla="*/ 0 h 415"/>
                  <a:gd name="T143" fmla="*/ 351 w 351"/>
                  <a:gd name="T144" fmla="*/ 415 h 41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51" h="415">
                    <a:moveTo>
                      <a:pt x="212" y="89"/>
                    </a:moveTo>
                    <a:lnTo>
                      <a:pt x="180" y="97"/>
                    </a:lnTo>
                    <a:lnTo>
                      <a:pt x="147" y="163"/>
                    </a:lnTo>
                    <a:lnTo>
                      <a:pt x="131" y="171"/>
                    </a:lnTo>
                    <a:lnTo>
                      <a:pt x="115" y="236"/>
                    </a:lnTo>
                    <a:lnTo>
                      <a:pt x="98" y="244"/>
                    </a:lnTo>
                    <a:lnTo>
                      <a:pt x="90" y="260"/>
                    </a:lnTo>
                    <a:lnTo>
                      <a:pt x="90" y="326"/>
                    </a:lnTo>
                    <a:lnTo>
                      <a:pt x="106" y="334"/>
                    </a:lnTo>
                    <a:lnTo>
                      <a:pt x="106" y="358"/>
                    </a:lnTo>
                    <a:lnTo>
                      <a:pt x="82" y="375"/>
                    </a:lnTo>
                    <a:lnTo>
                      <a:pt x="41" y="415"/>
                    </a:lnTo>
                    <a:lnTo>
                      <a:pt x="17" y="407"/>
                    </a:lnTo>
                    <a:lnTo>
                      <a:pt x="0" y="391"/>
                    </a:lnTo>
                    <a:lnTo>
                      <a:pt x="9" y="366"/>
                    </a:lnTo>
                    <a:lnTo>
                      <a:pt x="0" y="350"/>
                    </a:lnTo>
                    <a:lnTo>
                      <a:pt x="0" y="342"/>
                    </a:lnTo>
                    <a:lnTo>
                      <a:pt x="9" y="334"/>
                    </a:lnTo>
                    <a:lnTo>
                      <a:pt x="0" y="317"/>
                    </a:lnTo>
                    <a:lnTo>
                      <a:pt x="9" y="301"/>
                    </a:lnTo>
                    <a:lnTo>
                      <a:pt x="25" y="293"/>
                    </a:lnTo>
                    <a:lnTo>
                      <a:pt x="33" y="285"/>
                    </a:lnTo>
                    <a:lnTo>
                      <a:pt x="49" y="260"/>
                    </a:lnTo>
                    <a:lnTo>
                      <a:pt x="58" y="269"/>
                    </a:lnTo>
                    <a:lnTo>
                      <a:pt x="66" y="260"/>
                    </a:lnTo>
                    <a:lnTo>
                      <a:pt x="74" y="220"/>
                    </a:lnTo>
                    <a:lnTo>
                      <a:pt x="106" y="179"/>
                    </a:lnTo>
                    <a:lnTo>
                      <a:pt x="106" y="163"/>
                    </a:lnTo>
                    <a:lnTo>
                      <a:pt x="139" y="106"/>
                    </a:lnTo>
                    <a:lnTo>
                      <a:pt x="180" y="73"/>
                    </a:lnTo>
                    <a:lnTo>
                      <a:pt x="212" y="40"/>
                    </a:lnTo>
                    <a:lnTo>
                      <a:pt x="221" y="24"/>
                    </a:lnTo>
                    <a:lnTo>
                      <a:pt x="237" y="24"/>
                    </a:lnTo>
                    <a:lnTo>
                      <a:pt x="261" y="8"/>
                    </a:lnTo>
                    <a:lnTo>
                      <a:pt x="286" y="8"/>
                    </a:lnTo>
                    <a:lnTo>
                      <a:pt x="302" y="0"/>
                    </a:lnTo>
                    <a:lnTo>
                      <a:pt x="310" y="16"/>
                    </a:lnTo>
                    <a:lnTo>
                      <a:pt x="343" y="24"/>
                    </a:lnTo>
                    <a:lnTo>
                      <a:pt x="351" y="40"/>
                    </a:lnTo>
                    <a:lnTo>
                      <a:pt x="351" y="57"/>
                    </a:lnTo>
                    <a:lnTo>
                      <a:pt x="343" y="57"/>
                    </a:lnTo>
                    <a:lnTo>
                      <a:pt x="294" y="40"/>
                    </a:lnTo>
                    <a:lnTo>
                      <a:pt x="278" y="65"/>
                    </a:lnTo>
                    <a:lnTo>
                      <a:pt x="278" y="97"/>
                    </a:lnTo>
                    <a:lnTo>
                      <a:pt x="245" y="89"/>
                    </a:lnTo>
                    <a:lnTo>
                      <a:pt x="221" y="73"/>
                    </a:lnTo>
                    <a:lnTo>
                      <a:pt x="212" y="89"/>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66" name="Freeform 227">
                <a:extLst>
                  <a:ext uri="{FF2B5EF4-FFF2-40B4-BE49-F238E27FC236}">
                    <a16:creationId xmlns:a16="http://schemas.microsoft.com/office/drawing/2014/main" id="{DB880F44-6EF1-0A4B-905D-03958F72D9A0}"/>
                  </a:ext>
                </a:extLst>
              </p:cNvPr>
              <p:cNvSpPr>
                <a:spLocks/>
              </p:cNvSpPr>
              <p:nvPr/>
            </p:nvSpPr>
            <p:spPr bwMode="auto">
              <a:xfrm>
                <a:off x="3096" y="1074"/>
                <a:ext cx="180" cy="326"/>
              </a:xfrm>
              <a:custGeom>
                <a:avLst/>
                <a:gdLst>
                  <a:gd name="T0" fmla="*/ 49 w 180"/>
                  <a:gd name="T1" fmla="*/ 147 h 326"/>
                  <a:gd name="T2" fmla="*/ 58 w 180"/>
                  <a:gd name="T3" fmla="*/ 106 h 326"/>
                  <a:gd name="T4" fmla="*/ 33 w 180"/>
                  <a:gd name="T5" fmla="*/ 74 h 326"/>
                  <a:gd name="T6" fmla="*/ 0 w 180"/>
                  <a:gd name="T7" fmla="*/ 49 h 326"/>
                  <a:gd name="T8" fmla="*/ 9 w 180"/>
                  <a:gd name="T9" fmla="*/ 33 h 326"/>
                  <a:gd name="T10" fmla="*/ 33 w 180"/>
                  <a:gd name="T11" fmla="*/ 49 h 326"/>
                  <a:gd name="T12" fmla="*/ 66 w 180"/>
                  <a:gd name="T13" fmla="*/ 57 h 326"/>
                  <a:gd name="T14" fmla="*/ 66 w 180"/>
                  <a:gd name="T15" fmla="*/ 25 h 326"/>
                  <a:gd name="T16" fmla="*/ 82 w 180"/>
                  <a:gd name="T17" fmla="*/ 0 h 326"/>
                  <a:gd name="T18" fmla="*/ 131 w 180"/>
                  <a:gd name="T19" fmla="*/ 17 h 326"/>
                  <a:gd name="T20" fmla="*/ 123 w 180"/>
                  <a:gd name="T21" fmla="*/ 49 h 326"/>
                  <a:gd name="T22" fmla="*/ 131 w 180"/>
                  <a:gd name="T23" fmla="*/ 74 h 326"/>
                  <a:gd name="T24" fmla="*/ 131 w 180"/>
                  <a:gd name="T25" fmla="*/ 106 h 326"/>
                  <a:gd name="T26" fmla="*/ 155 w 180"/>
                  <a:gd name="T27" fmla="*/ 139 h 326"/>
                  <a:gd name="T28" fmla="*/ 155 w 180"/>
                  <a:gd name="T29" fmla="*/ 180 h 326"/>
                  <a:gd name="T30" fmla="*/ 180 w 180"/>
                  <a:gd name="T31" fmla="*/ 237 h 326"/>
                  <a:gd name="T32" fmla="*/ 155 w 180"/>
                  <a:gd name="T33" fmla="*/ 302 h 326"/>
                  <a:gd name="T34" fmla="*/ 115 w 180"/>
                  <a:gd name="T35" fmla="*/ 310 h 326"/>
                  <a:gd name="T36" fmla="*/ 98 w 180"/>
                  <a:gd name="T37" fmla="*/ 310 h 326"/>
                  <a:gd name="T38" fmla="*/ 82 w 180"/>
                  <a:gd name="T39" fmla="*/ 326 h 326"/>
                  <a:gd name="T40" fmla="*/ 33 w 180"/>
                  <a:gd name="T41" fmla="*/ 318 h 326"/>
                  <a:gd name="T42" fmla="*/ 33 w 180"/>
                  <a:gd name="T43" fmla="*/ 237 h 326"/>
                  <a:gd name="T44" fmla="*/ 74 w 180"/>
                  <a:gd name="T45" fmla="*/ 188 h 326"/>
                  <a:gd name="T46" fmla="*/ 90 w 180"/>
                  <a:gd name="T47" fmla="*/ 188 h 326"/>
                  <a:gd name="T48" fmla="*/ 82 w 180"/>
                  <a:gd name="T49" fmla="*/ 155 h 326"/>
                  <a:gd name="T50" fmla="*/ 49 w 180"/>
                  <a:gd name="T51" fmla="*/ 147 h 3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326"/>
                  <a:gd name="T80" fmla="*/ 180 w 180"/>
                  <a:gd name="T81" fmla="*/ 326 h 3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326">
                    <a:moveTo>
                      <a:pt x="49" y="147"/>
                    </a:moveTo>
                    <a:lnTo>
                      <a:pt x="58" y="106"/>
                    </a:lnTo>
                    <a:lnTo>
                      <a:pt x="33" y="74"/>
                    </a:lnTo>
                    <a:lnTo>
                      <a:pt x="0" y="49"/>
                    </a:lnTo>
                    <a:lnTo>
                      <a:pt x="9" y="33"/>
                    </a:lnTo>
                    <a:lnTo>
                      <a:pt x="33" y="49"/>
                    </a:lnTo>
                    <a:lnTo>
                      <a:pt x="66" y="57"/>
                    </a:lnTo>
                    <a:lnTo>
                      <a:pt x="66" y="25"/>
                    </a:lnTo>
                    <a:lnTo>
                      <a:pt x="82" y="0"/>
                    </a:lnTo>
                    <a:lnTo>
                      <a:pt x="131" y="17"/>
                    </a:lnTo>
                    <a:lnTo>
                      <a:pt x="123" y="49"/>
                    </a:lnTo>
                    <a:lnTo>
                      <a:pt x="131" y="74"/>
                    </a:lnTo>
                    <a:lnTo>
                      <a:pt x="131" y="106"/>
                    </a:lnTo>
                    <a:lnTo>
                      <a:pt x="155" y="139"/>
                    </a:lnTo>
                    <a:lnTo>
                      <a:pt x="155" y="180"/>
                    </a:lnTo>
                    <a:lnTo>
                      <a:pt x="180" y="237"/>
                    </a:lnTo>
                    <a:lnTo>
                      <a:pt x="155" y="302"/>
                    </a:lnTo>
                    <a:lnTo>
                      <a:pt x="115" y="310"/>
                    </a:lnTo>
                    <a:lnTo>
                      <a:pt x="98" y="310"/>
                    </a:lnTo>
                    <a:lnTo>
                      <a:pt x="82" y="326"/>
                    </a:lnTo>
                    <a:lnTo>
                      <a:pt x="33" y="318"/>
                    </a:lnTo>
                    <a:lnTo>
                      <a:pt x="33" y="237"/>
                    </a:lnTo>
                    <a:lnTo>
                      <a:pt x="74" y="188"/>
                    </a:lnTo>
                    <a:lnTo>
                      <a:pt x="90" y="188"/>
                    </a:lnTo>
                    <a:lnTo>
                      <a:pt x="82" y="155"/>
                    </a:lnTo>
                    <a:lnTo>
                      <a:pt x="49" y="147"/>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67" name="Freeform 228">
                <a:extLst>
                  <a:ext uri="{FF2B5EF4-FFF2-40B4-BE49-F238E27FC236}">
                    <a16:creationId xmlns:a16="http://schemas.microsoft.com/office/drawing/2014/main" id="{1107C5F9-0124-8AD7-ADC0-9E9809711340}"/>
                  </a:ext>
                </a:extLst>
              </p:cNvPr>
              <p:cNvSpPr>
                <a:spLocks/>
              </p:cNvSpPr>
              <p:nvPr/>
            </p:nvSpPr>
            <p:spPr bwMode="auto">
              <a:xfrm>
                <a:off x="3170" y="1476"/>
                <a:ext cx="164" cy="145"/>
              </a:xfrm>
              <a:custGeom>
                <a:avLst/>
                <a:gdLst>
                  <a:gd name="T0" fmla="*/ 130 w 163"/>
                  <a:gd name="T1" fmla="*/ 146 h 146"/>
                  <a:gd name="T2" fmla="*/ 163 w 163"/>
                  <a:gd name="T3" fmla="*/ 81 h 146"/>
                  <a:gd name="T4" fmla="*/ 147 w 163"/>
                  <a:gd name="T5" fmla="*/ 73 h 146"/>
                  <a:gd name="T6" fmla="*/ 130 w 163"/>
                  <a:gd name="T7" fmla="*/ 32 h 146"/>
                  <a:gd name="T8" fmla="*/ 73 w 163"/>
                  <a:gd name="T9" fmla="*/ 0 h 146"/>
                  <a:gd name="T10" fmla="*/ 65 w 163"/>
                  <a:gd name="T11" fmla="*/ 24 h 146"/>
                  <a:gd name="T12" fmla="*/ 73 w 163"/>
                  <a:gd name="T13" fmla="*/ 49 h 146"/>
                  <a:gd name="T14" fmla="*/ 57 w 163"/>
                  <a:gd name="T15" fmla="*/ 65 h 146"/>
                  <a:gd name="T16" fmla="*/ 49 w 163"/>
                  <a:gd name="T17" fmla="*/ 81 h 146"/>
                  <a:gd name="T18" fmla="*/ 16 w 163"/>
                  <a:gd name="T19" fmla="*/ 89 h 146"/>
                  <a:gd name="T20" fmla="*/ 16 w 163"/>
                  <a:gd name="T21" fmla="*/ 114 h 146"/>
                  <a:gd name="T22" fmla="*/ 0 w 163"/>
                  <a:gd name="T23" fmla="*/ 122 h 146"/>
                  <a:gd name="T24" fmla="*/ 0 w 163"/>
                  <a:gd name="T25" fmla="*/ 130 h 146"/>
                  <a:gd name="T26" fmla="*/ 16 w 163"/>
                  <a:gd name="T27" fmla="*/ 146 h 146"/>
                  <a:gd name="T28" fmla="*/ 57 w 163"/>
                  <a:gd name="T29" fmla="*/ 146 h 146"/>
                  <a:gd name="T30" fmla="*/ 81 w 163"/>
                  <a:gd name="T31" fmla="*/ 146 h 146"/>
                  <a:gd name="T32" fmla="*/ 98 w 163"/>
                  <a:gd name="T33" fmla="*/ 146 h 146"/>
                  <a:gd name="T34" fmla="*/ 130 w 163"/>
                  <a:gd name="T35" fmla="*/ 146 h 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3"/>
                  <a:gd name="T55" fmla="*/ 0 h 146"/>
                  <a:gd name="T56" fmla="*/ 163 w 163"/>
                  <a:gd name="T57" fmla="*/ 146 h 1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3" h="146">
                    <a:moveTo>
                      <a:pt x="130" y="146"/>
                    </a:moveTo>
                    <a:lnTo>
                      <a:pt x="163" y="81"/>
                    </a:lnTo>
                    <a:lnTo>
                      <a:pt x="147" y="73"/>
                    </a:lnTo>
                    <a:lnTo>
                      <a:pt x="130" y="32"/>
                    </a:lnTo>
                    <a:lnTo>
                      <a:pt x="73" y="0"/>
                    </a:lnTo>
                    <a:lnTo>
                      <a:pt x="65" y="24"/>
                    </a:lnTo>
                    <a:lnTo>
                      <a:pt x="73" y="49"/>
                    </a:lnTo>
                    <a:lnTo>
                      <a:pt x="57" y="65"/>
                    </a:lnTo>
                    <a:lnTo>
                      <a:pt x="49" y="81"/>
                    </a:lnTo>
                    <a:lnTo>
                      <a:pt x="16" y="89"/>
                    </a:lnTo>
                    <a:lnTo>
                      <a:pt x="16" y="114"/>
                    </a:lnTo>
                    <a:lnTo>
                      <a:pt x="0" y="122"/>
                    </a:lnTo>
                    <a:lnTo>
                      <a:pt x="0" y="130"/>
                    </a:lnTo>
                    <a:lnTo>
                      <a:pt x="16" y="146"/>
                    </a:lnTo>
                    <a:lnTo>
                      <a:pt x="57" y="146"/>
                    </a:lnTo>
                    <a:lnTo>
                      <a:pt x="81" y="146"/>
                    </a:lnTo>
                    <a:lnTo>
                      <a:pt x="98" y="146"/>
                    </a:lnTo>
                    <a:lnTo>
                      <a:pt x="130" y="146"/>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68" name="Freeform 229">
                <a:extLst>
                  <a:ext uri="{FF2B5EF4-FFF2-40B4-BE49-F238E27FC236}">
                    <a16:creationId xmlns:a16="http://schemas.microsoft.com/office/drawing/2014/main" id="{1C4C2806-8D60-0952-6ABC-FE4EBE498438}"/>
                  </a:ext>
                </a:extLst>
              </p:cNvPr>
              <p:cNvSpPr>
                <a:spLocks/>
              </p:cNvSpPr>
              <p:nvPr/>
            </p:nvSpPr>
            <p:spPr bwMode="auto">
              <a:xfrm>
                <a:off x="3145" y="1701"/>
                <a:ext cx="164" cy="93"/>
              </a:xfrm>
              <a:custGeom>
                <a:avLst/>
                <a:gdLst>
                  <a:gd name="T0" fmla="*/ 163 w 163"/>
                  <a:gd name="T1" fmla="*/ 64 h 90"/>
                  <a:gd name="T2" fmla="*/ 139 w 163"/>
                  <a:gd name="T3" fmla="*/ 64 h 90"/>
                  <a:gd name="T4" fmla="*/ 106 w 163"/>
                  <a:gd name="T5" fmla="*/ 0 h 90"/>
                  <a:gd name="T6" fmla="*/ 41 w 163"/>
                  <a:gd name="T7" fmla="*/ 0 h 90"/>
                  <a:gd name="T8" fmla="*/ 25 w 163"/>
                  <a:gd name="T9" fmla="*/ 8 h 90"/>
                  <a:gd name="T10" fmla="*/ 17 w 163"/>
                  <a:gd name="T11" fmla="*/ 47 h 90"/>
                  <a:gd name="T12" fmla="*/ 9 w 163"/>
                  <a:gd name="T13" fmla="*/ 56 h 90"/>
                  <a:gd name="T14" fmla="*/ 0 w 163"/>
                  <a:gd name="T15" fmla="*/ 76 h 90"/>
                  <a:gd name="T16" fmla="*/ 41 w 163"/>
                  <a:gd name="T17" fmla="*/ 147 h 90"/>
                  <a:gd name="T18" fmla="*/ 90 w 163"/>
                  <a:gd name="T19" fmla="*/ 147 h 90"/>
                  <a:gd name="T20" fmla="*/ 123 w 163"/>
                  <a:gd name="T21" fmla="*/ 122 h 90"/>
                  <a:gd name="T22" fmla="*/ 139 w 163"/>
                  <a:gd name="T23" fmla="*/ 134 h 90"/>
                  <a:gd name="T24" fmla="*/ 163 w 163"/>
                  <a:gd name="T25" fmla="*/ 64 h 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3"/>
                  <a:gd name="T40" fmla="*/ 0 h 90"/>
                  <a:gd name="T41" fmla="*/ 163 w 163"/>
                  <a:gd name="T42" fmla="*/ 90 h 9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3" h="90">
                    <a:moveTo>
                      <a:pt x="163" y="41"/>
                    </a:moveTo>
                    <a:lnTo>
                      <a:pt x="139" y="41"/>
                    </a:lnTo>
                    <a:lnTo>
                      <a:pt x="106" y="0"/>
                    </a:lnTo>
                    <a:lnTo>
                      <a:pt x="41" y="0"/>
                    </a:lnTo>
                    <a:lnTo>
                      <a:pt x="25" y="8"/>
                    </a:lnTo>
                    <a:lnTo>
                      <a:pt x="17" y="24"/>
                    </a:lnTo>
                    <a:lnTo>
                      <a:pt x="9" y="33"/>
                    </a:lnTo>
                    <a:lnTo>
                      <a:pt x="0" y="49"/>
                    </a:lnTo>
                    <a:lnTo>
                      <a:pt x="41" y="90"/>
                    </a:lnTo>
                    <a:lnTo>
                      <a:pt x="90" y="90"/>
                    </a:lnTo>
                    <a:lnTo>
                      <a:pt x="123" y="73"/>
                    </a:lnTo>
                    <a:lnTo>
                      <a:pt x="139" y="81"/>
                    </a:lnTo>
                    <a:lnTo>
                      <a:pt x="163" y="41"/>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69" name="Freeform 230">
                <a:extLst>
                  <a:ext uri="{FF2B5EF4-FFF2-40B4-BE49-F238E27FC236}">
                    <a16:creationId xmlns:a16="http://schemas.microsoft.com/office/drawing/2014/main" id="{C75782C8-9D9C-3B66-EE42-9C2DE460430C}"/>
                  </a:ext>
                </a:extLst>
              </p:cNvPr>
              <p:cNvSpPr>
                <a:spLocks/>
              </p:cNvSpPr>
              <p:nvPr/>
            </p:nvSpPr>
            <p:spPr bwMode="auto">
              <a:xfrm>
                <a:off x="3188" y="1777"/>
                <a:ext cx="108" cy="73"/>
              </a:xfrm>
              <a:custGeom>
                <a:avLst/>
                <a:gdLst>
                  <a:gd name="T0" fmla="*/ 98 w 106"/>
                  <a:gd name="T1" fmla="*/ 8 h 74"/>
                  <a:gd name="T2" fmla="*/ 82 w 106"/>
                  <a:gd name="T3" fmla="*/ 0 h 74"/>
                  <a:gd name="T4" fmla="*/ 49 w 106"/>
                  <a:gd name="T5" fmla="*/ 17 h 74"/>
                  <a:gd name="T6" fmla="*/ 0 w 106"/>
                  <a:gd name="T7" fmla="*/ 17 h 74"/>
                  <a:gd name="T8" fmla="*/ 0 w 106"/>
                  <a:gd name="T9" fmla="*/ 41 h 74"/>
                  <a:gd name="T10" fmla="*/ 8 w 106"/>
                  <a:gd name="T11" fmla="*/ 65 h 74"/>
                  <a:gd name="T12" fmla="*/ 25 w 106"/>
                  <a:gd name="T13" fmla="*/ 74 h 74"/>
                  <a:gd name="T14" fmla="*/ 65 w 106"/>
                  <a:gd name="T15" fmla="*/ 65 h 74"/>
                  <a:gd name="T16" fmla="*/ 73 w 106"/>
                  <a:gd name="T17" fmla="*/ 57 h 74"/>
                  <a:gd name="T18" fmla="*/ 98 w 106"/>
                  <a:gd name="T19" fmla="*/ 49 h 74"/>
                  <a:gd name="T20" fmla="*/ 106 w 106"/>
                  <a:gd name="T21" fmla="*/ 33 h 74"/>
                  <a:gd name="T22" fmla="*/ 98 w 106"/>
                  <a:gd name="T23" fmla="*/ 8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
                  <a:gd name="T37" fmla="*/ 0 h 74"/>
                  <a:gd name="T38" fmla="*/ 106 w 106"/>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 h="74">
                    <a:moveTo>
                      <a:pt x="98" y="8"/>
                    </a:moveTo>
                    <a:lnTo>
                      <a:pt x="82" y="0"/>
                    </a:lnTo>
                    <a:lnTo>
                      <a:pt x="49" y="17"/>
                    </a:lnTo>
                    <a:lnTo>
                      <a:pt x="0" y="17"/>
                    </a:lnTo>
                    <a:lnTo>
                      <a:pt x="0" y="41"/>
                    </a:lnTo>
                    <a:lnTo>
                      <a:pt x="8" y="65"/>
                    </a:lnTo>
                    <a:lnTo>
                      <a:pt x="25" y="74"/>
                    </a:lnTo>
                    <a:lnTo>
                      <a:pt x="65" y="65"/>
                    </a:lnTo>
                    <a:lnTo>
                      <a:pt x="73" y="57"/>
                    </a:lnTo>
                    <a:lnTo>
                      <a:pt x="98" y="49"/>
                    </a:lnTo>
                    <a:lnTo>
                      <a:pt x="106" y="33"/>
                    </a:lnTo>
                    <a:lnTo>
                      <a:pt x="98" y="8"/>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70" name="Freeform 231">
                <a:extLst>
                  <a:ext uri="{FF2B5EF4-FFF2-40B4-BE49-F238E27FC236}">
                    <a16:creationId xmlns:a16="http://schemas.microsoft.com/office/drawing/2014/main" id="{B2488345-5CC2-149B-0B10-AA938B8E6432}"/>
                  </a:ext>
                </a:extLst>
              </p:cNvPr>
              <p:cNvSpPr>
                <a:spLocks/>
              </p:cNvSpPr>
              <p:nvPr/>
            </p:nvSpPr>
            <p:spPr bwMode="auto">
              <a:xfrm>
                <a:off x="3145" y="1842"/>
                <a:ext cx="114" cy="123"/>
              </a:xfrm>
              <a:custGeom>
                <a:avLst/>
                <a:gdLst>
                  <a:gd name="T0" fmla="*/ 106 w 114"/>
                  <a:gd name="T1" fmla="*/ 0 h 123"/>
                  <a:gd name="T2" fmla="*/ 66 w 114"/>
                  <a:gd name="T3" fmla="*/ 9 h 123"/>
                  <a:gd name="T4" fmla="*/ 49 w 114"/>
                  <a:gd name="T5" fmla="*/ 0 h 123"/>
                  <a:gd name="T6" fmla="*/ 41 w 114"/>
                  <a:gd name="T7" fmla="*/ 17 h 123"/>
                  <a:gd name="T8" fmla="*/ 17 w 114"/>
                  <a:gd name="T9" fmla="*/ 17 h 123"/>
                  <a:gd name="T10" fmla="*/ 0 w 114"/>
                  <a:gd name="T11" fmla="*/ 41 h 123"/>
                  <a:gd name="T12" fmla="*/ 25 w 114"/>
                  <a:gd name="T13" fmla="*/ 66 h 123"/>
                  <a:gd name="T14" fmla="*/ 57 w 114"/>
                  <a:gd name="T15" fmla="*/ 66 h 123"/>
                  <a:gd name="T16" fmla="*/ 66 w 114"/>
                  <a:gd name="T17" fmla="*/ 74 h 123"/>
                  <a:gd name="T18" fmla="*/ 57 w 114"/>
                  <a:gd name="T19" fmla="*/ 82 h 123"/>
                  <a:gd name="T20" fmla="*/ 49 w 114"/>
                  <a:gd name="T21" fmla="*/ 82 h 123"/>
                  <a:gd name="T22" fmla="*/ 33 w 114"/>
                  <a:gd name="T23" fmla="*/ 82 h 123"/>
                  <a:gd name="T24" fmla="*/ 25 w 114"/>
                  <a:gd name="T25" fmla="*/ 82 h 123"/>
                  <a:gd name="T26" fmla="*/ 33 w 114"/>
                  <a:gd name="T27" fmla="*/ 106 h 123"/>
                  <a:gd name="T28" fmla="*/ 41 w 114"/>
                  <a:gd name="T29" fmla="*/ 123 h 123"/>
                  <a:gd name="T30" fmla="*/ 49 w 114"/>
                  <a:gd name="T31" fmla="*/ 115 h 123"/>
                  <a:gd name="T32" fmla="*/ 57 w 114"/>
                  <a:gd name="T33" fmla="*/ 115 h 123"/>
                  <a:gd name="T34" fmla="*/ 57 w 114"/>
                  <a:gd name="T35" fmla="*/ 106 h 123"/>
                  <a:gd name="T36" fmla="*/ 66 w 114"/>
                  <a:gd name="T37" fmla="*/ 90 h 123"/>
                  <a:gd name="T38" fmla="*/ 74 w 114"/>
                  <a:gd name="T39" fmla="*/ 82 h 123"/>
                  <a:gd name="T40" fmla="*/ 74 w 114"/>
                  <a:gd name="T41" fmla="*/ 98 h 123"/>
                  <a:gd name="T42" fmla="*/ 82 w 114"/>
                  <a:gd name="T43" fmla="*/ 98 h 123"/>
                  <a:gd name="T44" fmla="*/ 90 w 114"/>
                  <a:gd name="T45" fmla="*/ 82 h 123"/>
                  <a:gd name="T46" fmla="*/ 74 w 114"/>
                  <a:gd name="T47" fmla="*/ 74 h 123"/>
                  <a:gd name="T48" fmla="*/ 57 w 114"/>
                  <a:gd name="T49" fmla="*/ 49 h 123"/>
                  <a:gd name="T50" fmla="*/ 57 w 114"/>
                  <a:gd name="T51" fmla="*/ 33 h 123"/>
                  <a:gd name="T52" fmla="*/ 74 w 114"/>
                  <a:gd name="T53" fmla="*/ 41 h 123"/>
                  <a:gd name="T54" fmla="*/ 82 w 114"/>
                  <a:gd name="T55" fmla="*/ 33 h 123"/>
                  <a:gd name="T56" fmla="*/ 74 w 114"/>
                  <a:gd name="T57" fmla="*/ 25 h 123"/>
                  <a:gd name="T58" fmla="*/ 90 w 114"/>
                  <a:gd name="T59" fmla="*/ 17 h 123"/>
                  <a:gd name="T60" fmla="*/ 114 w 114"/>
                  <a:gd name="T61" fmla="*/ 25 h 123"/>
                  <a:gd name="T62" fmla="*/ 114 w 114"/>
                  <a:gd name="T63" fmla="*/ 0 h 123"/>
                  <a:gd name="T64" fmla="*/ 106 w 114"/>
                  <a:gd name="T65" fmla="*/ 0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123"/>
                  <a:gd name="T101" fmla="*/ 114 w 114"/>
                  <a:gd name="T102" fmla="*/ 123 h 1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123">
                    <a:moveTo>
                      <a:pt x="106" y="0"/>
                    </a:moveTo>
                    <a:lnTo>
                      <a:pt x="66" y="9"/>
                    </a:lnTo>
                    <a:lnTo>
                      <a:pt x="49" y="0"/>
                    </a:lnTo>
                    <a:lnTo>
                      <a:pt x="41" y="17"/>
                    </a:lnTo>
                    <a:lnTo>
                      <a:pt x="17" y="17"/>
                    </a:lnTo>
                    <a:lnTo>
                      <a:pt x="0" y="41"/>
                    </a:lnTo>
                    <a:lnTo>
                      <a:pt x="25" y="66"/>
                    </a:lnTo>
                    <a:lnTo>
                      <a:pt x="57" y="66"/>
                    </a:lnTo>
                    <a:lnTo>
                      <a:pt x="66" y="74"/>
                    </a:lnTo>
                    <a:lnTo>
                      <a:pt x="57" y="82"/>
                    </a:lnTo>
                    <a:lnTo>
                      <a:pt x="49" y="82"/>
                    </a:lnTo>
                    <a:lnTo>
                      <a:pt x="33" y="82"/>
                    </a:lnTo>
                    <a:lnTo>
                      <a:pt x="25" y="82"/>
                    </a:lnTo>
                    <a:lnTo>
                      <a:pt x="33" y="106"/>
                    </a:lnTo>
                    <a:lnTo>
                      <a:pt x="41" y="123"/>
                    </a:lnTo>
                    <a:lnTo>
                      <a:pt x="49" y="115"/>
                    </a:lnTo>
                    <a:lnTo>
                      <a:pt x="57" y="115"/>
                    </a:lnTo>
                    <a:lnTo>
                      <a:pt x="57" y="106"/>
                    </a:lnTo>
                    <a:lnTo>
                      <a:pt x="66" y="90"/>
                    </a:lnTo>
                    <a:lnTo>
                      <a:pt x="74" y="82"/>
                    </a:lnTo>
                    <a:lnTo>
                      <a:pt x="74" y="98"/>
                    </a:lnTo>
                    <a:lnTo>
                      <a:pt x="82" y="98"/>
                    </a:lnTo>
                    <a:lnTo>
                      <a:pt x="90" y="82"/>
                    </a:lnTo>
                    <a:lnTo>
                      <a:pt x="74" y="74"/>
                    </a:lnTo>
                    <a:lnTo>
                      <a:pt x="57" y="49"/>
                    </a:lnTo>
                    <a:lnTo>
                      <a:pt x="57" y="33"/>
                    </a:lnTo>
                    <a:lnTo>
                      <a:pt x="74" y="41"/>
                    </a:lnTo>
                    <a:lnTo>
                      <a:pt x="82" y="33"/>
                    </a:lnTo>
                    <a:lnTo>
                      <a:pt x="74" y="25"/>
                    </a:lnTo>
                    <a:lnTo>
                      <a:pt x="90" y="17"/>
                    </a:lnTo>
                    <a:lnTo>
                      <a:pt x="114" y="25"/>
                    </a:lnTo>
                    <a:lnTo>
                      <a:pt x="114" y="0"/>
                    </a:lnTo>
                    <a:lnTo>
                      <a:pt x="106" y="0"/>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71" name="Freeform 232">
                <a:extLst>
                  <a:ext uri="{FF2B5EF4-FFF2-40B4-BE49-F238E27FC236}">
                    <a16:creationId xmlns:a16="http://schemas.microsoft.com/office/drawing/2014/main" id="{4D139719-6A4D-BFF8-D8EE-34940DE220CB}"/>
                  </a:ext>
                </a:extLst>
              </p:cNvPr>
              <p:cNvSpPr>
                <a:spLocks/>
              </p:cNvSpPr>
              <p:nvPr/>
            </p:nvSpPr>
            <p:spPr bwMode="auto">
              <a:xfrm>
                <a:off x="3188" y="1385"/>
                <a:ext cx="89" cy="91"/>
              </a:xfrm>
              <a:custGeom>
                <a:avLst/>
                <a:gdLst>
                  <a:gd name="T0" fmla="*/ 90 w 90"/>
                  <a:gd name="T1" fmla="*/ 0 h 90"/>
                  <a:gd name="T2" fmla="*/ 57 w 90"/>
                  <a:gd name="T3" fmla="*/ 25 h 90"/>
                  <a:gd name="T4" fmla="*/ 33 w 90"/>
                  <a:gd name="T5" fmla="*/ 25 h 90"/>
                  <a:gd name="T6" fmla="*/ 0 w 90"/>
                  <a:gd name="T7" fmla="*/ 41 h 90"/>
                  <a:gd name="T8" fmla="*/ 0 w 90"/>
                  <a:gd name="T9" fmla="*/ 57 h 90"/>
                  <a:gd name="T10" fmla="*/ 57 w 90"/>
                  <a:gd name="T11" fmla="*/ 90 h 90"/>
                  <a:gd name="T12" fmla="*/ 82 w 90"/>
                  <a:gd name="T13" fmla="*/ 49 h 90"/>
                  <a:gd name="T14" fmla="*/ 90 w 90"/>
                  <a:gd name="T15" fmla="*/ 0 h 90"/>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90"/>
                  <a:gd name="T26" fmla="*/ 90 w 90"/>
                  <a:gd name="T27" fmla="*/ 90 h 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90">
                    <a:moveTo>
                      <a:pt x="90" y="0"/>
                    </a:moveTo>
                    <a:lnTo>
                      <a:pt x="57" y="25"/>
                    </a:lnTo>
                    <a:lnTo>
                      <a:pt x="33" y="25"/>
                    </a:lnTo>
                    <a:lnTo>
                      <a:pt x="0" y="41"/>
                    </a:lnTo>
                    <a:lnTo>
                      <a:pt x="0" y="57"/>
                    </a:lnTo>
                    <a:lnTo>
                      <a:pt x="57" y="90"/>
                    </a:lnTo>
                    <a:lnTo>
                      <a:pt x="82" y="49"/>
                    </a:lnTo>
                    <a:lnTo>
                      <a:pt x="90" y="0"/>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72" name="Freeform 233">
                <a:extLst>
                  <a:ext uri="{FF2B5EF4-FFF2-40B4-BE49-F238E27FC236}">
                    <a16:creationId xmlns:a16="http://schemas.microsoft.com/office/drawing/2014/main" id="{F62D8A79-77AA-F57F-D521-33C7FA262B3F}"/>
                  </a:ext>
                </a:extLst>
              </p:cNvPr>
              <p:cNvSpPr>
                <a:spLocks/>
              </p:cNvSpPr>
              <p:nvPr/>
            </p:nvSpPr>
            <p:spPr bwMode="auto">
              <a:xfrm>
                <a:off x="3211" y="1974"/>
                <a:ext cx="57" cy="15"/>
              </a:xfrm>
              <a:custGeom>
                <a:avLst/>
                <a:gdLst>
                  <a:gd name="T0" fmla="*/ 8 w 57"/>
                  <a:gd name="T1" fmla="*/ 0 h 16"/>
                  <a:gd name="T2" fmla="*/ 0 w 57"/>
                  <a:gd name="T3" fmla="*/ 8 h 16"/>
                  <a:gd name="T4" fmla="*/ 0 w 57"/>
                  <a:gd name="T5" fmla="*/ 16 h 16"/>
                  <a:gd name="T6" fmla="*/ 32 w 57"/>
                  <a:gd name="T7" fmla="*/ 16 h 16"/>
                  <a:gd name="T8" fmla="*/ 57 w 57"/>
                  <a:gd name="T9" fmla="*/ 8 h 16"/>
                  <a:gd name="T10" fmla="*/ 57 w 57"/>
                  <a:gd name="T11" fmla="*/ 0 h 16"/>
                  <a:gd name="T12" fmla="*/ 24 w 57"/>
                  <a:gd name="T13" fmla="*/ 8 h 16"/>
                  <a:gd name="T14" fmla="*/ 8 w 57"/>
                  <a:gd name="T15" fmla="*/ 0 h 16"/>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16"/>
                  <a:gd name="T26" fmla="*/ 57 w 57"/>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16">
                    <a:moveTo>
                      <a:pt x="8" y="0"/>
                    </a:moveTo>
                    <a:lnTo>
                      <a:pt x="0" y="8"/>
                    </a:lnTo>
                    <a:lnTo>
                      <a:pt x="0" y="16"/>
                    </a:lnTo>
                    <a:lnTo>
                      <a:pt x="32" y="16"/>
                    </a:lnTo>
                    <a:lnTo>
                      <a:pt x="57" y="8"/>
                    </a:lnTo>
                    <a:lnTo>
                      <a:pt x="57" y="0"/>
                    </a:lnTo>
                    <a:lnTo>
                      <a:pt x="24" y="8"/>
                    </a:lnTo>
                    <a:lnTo>
                      <a:pt x="8" y="0"/>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73" name="Freeform 234">
                <a:extLst>
                  <a:ext uri="{FF2B5EF4-FFF2-40B4-BE49-F238E27FC236}">
                    <a16:creationId xmlns:a16="http://schemas.microsoft.com/office/drawing/2014/main" id="{46FDFBAB-29B6-FE2B-FFF1-C8C8FA7E3C3B}"/>
                  </a:ext>
                </a:extLst>
              </p:cNvPr>
              <p:cNvSpPr>
                <a:spLocks/>
              </p:cNvSpPr>
              <p:nvPr/>
            </p:nvSpPr>
            <p:spPr bwMode="auto">
              <a:xfrm>
                <a:off x="3374" y="1965"/>
                <a:ext cx="40" cy="32"/>
              </a:xfrm>
              <a:custGeom>
                <a:avLst/>
                <a:gdLst>
                  <a:gd name="T0" fmla="*/ 40 w 40"/>
                  <a:gd name="T1" fmla="*/ 0 h 32"/>
                  <a:gd name="T2" fmla="*/ 0 w 40"/>
                  <a:gd name="T3" fmla="*/ 24 h 32"/>
                  <a:gd name="T4" fmla="*/ 0 w 40"/>
                  <a:gd name="T5" fmla="*/ 32 h 32"/>
                  <a:gd name="T6" fmla="*/ 24 w 40"/>
                  <a:gd name="T7" fmla="*/ 32 h 32"/>
                  <a:gd name="T8" fmla="*/ 32 w 40"/>
                  <a:gd name="T9" fmla="*/ 16 h 32"/>
                  <a:gd name="T10" fmla="*/ 40 w 40"/>
                  <a:gd name="T11" fmla="*/ 0 h 32"/>
                  <a:gd name="T12" fmla="*/ 0 60000 65536"/>
                  <a:gd name="T13" fmla="*/ 0 60000 65536"/>
                  <a:gd name="T14" fmla="*/ 0 60000 65536"/>
                  <a:gd name="T15" fmla="*/ 0 60000 65536"/>
                  <a:gd name="T16" fmla="*/ 0 60000 65536"/>
                  <a:gd name="T17" fmla="*/ 0 60000 65536"/>
                  <a:gd name="T18" fmla="*/ 0 w 40"/>
                  <a:gd name="T19" fmla="*/ 0 h 32"/>
                  <a:gd name="T20" fmla="*/ 40 w 4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0" h="32">
                    <a:moveTo>
                      <a:pt x="40" y="0"/>
                    </a:moveTo>
                    <a:lnTo>
                      <a:pt x="0" y="24"/>
                    </a:lnTo>
                    <a:lnTo>
                      <a:pt x="0" y="32"/>
                    </a:lnTo>
                    <a:lnTo>
                      <a:pt x="24" y="32"/>
                    </a:lnTo>
                    <a:lnTo>
                      <a:pt x="32" y="16"/>
                    </a:lnTo>
                    <a:lnTo>
                      <a:pt x="40" y="0"/>
                    </a:lnTo>
                    <a:close/>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sp>
            <p:nvSpPr>
              <p:cNvPr id="974" name="Freeform 235">
                <a:extLst>
                  <a:ext uri="{FF2B5EF4-FFF2-40B4-BE49-F238E27FC236}">
                    <a16:creationId xmlns:a16="http://schemas.microsoft.com/office/drawing/2014/main" id="{B78C97FD-0065-8669-0E0C-5970399939AB}"/>
                  </a:ext>
                </a:extLst>
              </p:cNvPr>
              <p:cNvSpPr>
                <a:spLocks/>
              </p:cNvSpPr>
              <p:nvPr/>
            </p:nvSpPr>
            <p:spPr bwMode="auto">
              <a:xfrm>
                <a:off x="2399" y="1204"/>
                <a:ext cx="123" cy="94"/>
              </a:xfrm>
              <a:custGeom>
                <a:avLst/>
                <a:gdLst>
                  <a:gd name="T0" fmla="*/ 1 w 168"/>
                  <a:gd name="T1" fmla="*/ 1 h 144"/>
                  <a:gd name="T2" fmla="*/ 0 w 168"/>
                  <a:gd name="T3" fmla="*/ 1 h 144"/>
                  <a:gd name="T4" fmla="*/ 1 w 168"/>
                  <a:gd name="T5" fmla="*/ 1 h 144"/>
                  <a:gd name="T6" fmla="*/ 0 w 168"/>
                  <a:gd name="T7" fmla="*/ 1 h 144"/>
                  <a:gd name="T8" fmla="*/ 1 w 168"/>
                  <a:gd name="T9" fmla="*/ 1 h 144"/>
                  <a:gd name="T10" fmla="*/ 1 w 168"/>
                  <a:gd name="T11" fmla="*/ 1 h 144"/>
                  <a:gd name="T12" fmla="*/ 1 w 168"/>
                  <a:gd name="T13" fmla="*/ 1 h 144"/>
                  <a:gd name="T14" fmla="*/ 1 w 168"/>
                  <a:gd name="T15" fmla="*/ 1 h 144"/>
                  <a:gd name="T16" fmla="*/ 1 w 168"/>
                  <a:gd name="T17" fmla="*/ 1 h 144"/>
                  <a:gd name="T18" fmla="*/ 1 w 168"/>
                  <a:gd name="T19" fmla="*/ 1 h 144"/>
                  <a:gd name="T20" fmla="*/ 1 w 168"/>
                  <a:gd name="T21" fmla="*/ 1 h 144"/>
                  <a:gd name="T22" fmla="*/ 1 w 168"/>
                  <a:gd name="T23" fmla="*/ 1 h 144"/>
                  <a:gd name="T24" fmla="*/ 1 w 168"/>
                  <a:gd name="T25" fmla="*/ 0 h 144"/>
                  <a:gd name="T26" fmla="*/ 1 w 168"/>
                  <a:gd name="T27" fmla="*/ 1 h 144"/>
                  <a:gd name="T28" fmla="*/ 1 w 168"/>
                  <a:gd name="T29" fmla="*/ 1 h 144"/>
                  <a:gd name="T30" fmla="*/ 1 w 168"/>
                  <a:gd name="T31" fmla="*/ 1 h 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8"/>
                  <a:gd name="T49" fmla="*/ 0 h 144"/>
                  <a:gd name="T50" fmla="*/ 168 w 168"/>
                  <a:gd name="T51" fmla="*/ 144 h 1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8" h="144">
                    <a:moveTo>
                      <a:pt x="8" y="32"/>
                    </a:moveTo>
                    <a:lnTo>
                      <a:pt x="0" y="56"/>
                    </a:lnTo>
                    <a:lnTo>
                      <a:pt x="16" y="72"/>
                    </a:lnTo>
                    <a:lnTo>
                      <a:pt x="0" y="112"/>
                    </a:lnTo>
                    <a:lnTo>
                      <a:pt x="16" y="136"/>
                    </a:lnTo>
                    <a:lnTo>
                      <a:pt x="120" y="144"/>
                    </a:lnTo>
                    <a:lnTo>
                      <a:pt x="136" y="120"/>
                    </a:lnTo>
                    <a:lnTo>
                      <a:pt x="160" y="120"/>
                    </a:lnTo>
                    <a:lnTo>
                      <a:pt x="168" y="88"/>
                    </a:lnTo>
                    <a:lnTo>
                      <a:pt x="136" y="72"/>
                    </a:lnTo>
                    <a:lnTo>
                      <a:pt x="152" y="32"/>
                    </a:lnTo>
                    <a:lnTo>
                      <a:pt x="80" y="48"/>
                    </a:lnTo>
                    <a:lnTo>
                      <a:pt x="56" y="0"/>
                    </a:lnTo>
                    <a:lnTo>
                      <a:pt x="32" y="16"/>
                    </a:lnTo>
                    <a:lnTo>
                      <a:pt x="40" y="48"/>
                    </a:lnTo>
                    <a:lnTo>
                      <a:pt x="16" y="32"/>
                    </a:lnTo>
                  </a:path>
                </a:pathLst>
              </a:custGeom>
              <a:solidFill>
                <a:srgbClr val="B10043"/>
              </a:solidFill>
              <a:ln w="15875">
                <a:noFill/>
                <a:round/>
                <a:headEnd/>
                <a:tailEnd/>
              </a:ln>
            </p:spPr>
            <p:txBody>
              <a:bodyPr/>
              <a:lstStyle/>
              <a:p>
                <a:pPr algn="ctr" defTabSz="914362" eaLnBrk="1" fontAlgn="auto" hangingPunct="1">
                  <a:lnSpc>
                    <a:spcPct val="90000"/>
                  </a:lnSpc>
                  <a:spcBef>
                    <a:spcPct val="20000"/>
                  </a:spcBef>
                  <a:spcAft>
                    <a:spcPts val="0"/>
                  </a:spcAft>
                  <a:buClr>
                    <a:srgbClr val="009530"/>
                  </a:buClr>
                  <a:defRPr/>
                </a:pPr>
                <a:endParaRPr lang="en-US" sz="2000" kern="0" dirty="0">
                  <a:solidFill>
                    <a:sysClr val="windowText" lastClr="000000"/>
                  </a:solidFill>
                  <a:latin typeface="+mn-lt"/>
                </a:endParaRPr>
              </a:p>
            </p:txBody>
          </p:sp>
        </p:grpSp>
      </p:grpSp>
      <p:pic>
        <p:nvPicPr>
          <p:cNvPr id="984" name="Picture 237" descr="Men">
            <a:extLst>
              <a:ext uri="{FF2B5EF4-FFF2-40B4-BE49-F238E27FC236}">
                <a16:creationId xmlns:a16="http://schemas.microsoft.com/office/drawing/2014/main" id="{6250BAFD-476D-D918-4EF5-170DB98D32F4}"/>
              </a:ext>
            </a:extLst>
          </p:cNvPr>
          <p:cNvPicPr>
            <a:picLocks noGrp="1" noChangeAspect="1" noChangeArrowheads="1"/>
          </p:cNvPicPr>
          <p:nvPr>
            <p:ph sz="quarter" idx="4294967295"/>
          </p:nvPr>
        </p:nvPicPr>
        <p:blipFill>
          <a:blip r:embed="rId2" cstate="print"/>
          <a:srcRect/>
          <a:stretch>
            <a:fillRect/>
          </a:stretch>
        </p:blipFill>
        <p:spPr>
          <a:xfrm>
            <a:off x="5334000" y="749300"/>
            <a:ext cx="325438" cy="323850"/>
          </a:xfrm>
        </p:spPr>
      </p:pic>
      <p:sp>
        <p:nvSpPr>
          <p:cNvPr id="985" name="AutoShape 239">
            <a:extLst>
              <a:ext uri="{FF2B5EF4-FFF2-40B4-BE49-F238E27FC236}">
                <a16:creationId xmlns:a16="http://schemas.microsoft.com/office/drawing/2014/main" id="{E98011FD-47D7-6CD3-09DB-ED3E4CDF7DE6}"/>
              </a:ext>
            </a:extLst>
          </p:cNvPr>
          <p:cNvSpPr>
            <a:spLocks noChangeArrowheads="1"/>
          </p:cNvSpPr>
          <p:nvPr/>
        </p:nvSpPr>
        <p:spPr bwMode="auto">
          <a:xfrm>
            <a:off x="6515100" y="2874963"/>
            <a:ext cx="2119313" cy="304800"/>
          </a:xfrm>
          <a:prstGeom prst="roundRect">
            <a:avLst>
              <a:gd name="adj" fmla="val 16667"/>
            </a:avLst>
          </a:prstGeom>
          <a:solidFill>
            <a:srgbClr val="42B4E6"/>
          </a:solidFill>
          <a:ln w="38100" algn="ctr">
            <a:solidFill>
              <a:srgbClr val="FFFFFF"/>
            </a:solidFill>
            <a:round/>
            <a:headEnd type="none" w="sm" len="sm"/>
            <a:tailEnd type="none" w="sm" len="sm"/>
          </a:ln>
        </p:spPr>
        <p:txBody>
          <a:bodyPr wrap="none" lIns="0" tIns="45702" rIns="53973" bIns="45702" anchor="ctr"/>
          <a:lstStyle/>
          <a:p>
            <a:pPr algn="ctr" defTabSz="914362" eaLnBrk="1" fontAlgn="auto" hangingPunct="1">
              <a:spcBef>
                <a:spcPct val="20000"/>
              </a:spcBef>
              <a:spcAft>
                <a:spcPts val="0"/>
              </a:spcAft>
              <a:buClr>
                <a:srgbClr val="009530"/>
              </a:buClr>
              <a:defRPr/>
            </a:pPr>
            <a:endParaRPr lang="en-US" sz="2000" b="1" kern="0" dirty="0">
              <a:solidFill>
                <a:srgbClr val="FFFFFF"/>
              </a:solidFill>
              <a:latin typeface="SEOptimist" pitchFamily="50" charset="0"/>
            </a:endParaRPr>
          </a:p>
          <a:p>
            <a:pPr algn="ctr" defTabSz="914362" eaLnBrk="1" fontAlgn="auto" hangingPunct="1">
              <a:spcBef>
                <a:spcPct val="20000"/>
              </a:spcBef>
              <a:spcAft>
                <a:spcPts val="0"/>
              </a:spcAft>
              <a:buClr>
                <a:srgbClr val="009530"/>
              </a:buClr>
              <a:defRPr/>
            </a:pPr>
            <a:endParaRPr lang="en-US" sz="2000" b="1" kern="0" dirty="0">
              <a:solidFill>
                <a:srgbClr val="FFFFFF"/>
              </a:solidFill>
              <a:latin typeface="SEOptimist" pitchFamily="50" charset="0"/>
            </a:endParaRPr>
          </a:p>
          <a:p>
            <a:pPr algn="ctr" defTabSz="914362" eaLnBrk="1" fontAlgn="auto" hangingPunct="1">
              <a:spcBef>
                <a:spcPct val="20000"/>
              </a:spcBef>
              <a:spcAft>
                <a:spcPts val="0"/>
              </a:spcAft>
              <a:buClr>
                <a:srgbClr val="009530"/>
              </a:buClr>
              <a:defRPr/>
            </a:pPr>
            <a:r>
              <a:rPr lang="en-US" sz="1400" b="1" kern="0" dirty="0">
                <a:solidFill>
                  <a:srgbClr val="FFFFFF"/>
                </a:solidFill>
                <a:latin typeface="SEOptimist" pitchFamily="50" charset="0"/>
              </a:rPr>
              <a:t>Bangalore, India</a:t>
            </a:r>
          </a:p>
          <a:p>
            <a:pPr algn="ctr" defTabSz="914362" eaLnBrk="1" fontAlgn="auto" hangingPunct="1">
              <a:spcBef>
                <a:spcPct val="20000"/>
              </a:spcBef>
              <a:spcAft>
                <a:spcPts val="0"/>
              </a:spcAft>
              <a:buClr>
                <a:srgbClr val="009530"/>
              </a:buClr>
              <a:defRPr/>
            </a:pPr>
            <a:endParaRPr lang="en-US" sz="2000" b="1" kern="0" dirty="0">
              <a:solidFill>
                <a:srgbClr val="FFFFFF"/>
              </a:solidFill>
              <a:latin typeface="SEOptimist" pitchFamily="50" charset="0"/>
            </a:endParaRPr>
          </a:p>
          <a:p>
            <a:pPr algn="ctr" defTabSz="914362" eaLnBrk="1" fontAlgn="auto" hangingPunct="1">
              <a:spcBef>
                <a:spcPct val="20000"/>
              </a:spcBef>
              <a:spcAft>
                <a:spcPts val="0"/>
              </a:spcAft>
              <a:buClr>
                <a:srgbClr val="009530"/>
              </a:buClr>
              <a:defRPr/>
            </a:pPr>
            <a:endParaRPr lang="en-US" sz="2000" b="1" kern="0" dirty="0">
              <a:solidFill>
                <a:srgbClr val="FFFFFF"/>
              </a:solidFill>
              <a:latin typeface="SEOptimist" pitchFamily="50" charset="0"/>
            </a:endParaRPr>
          </a:p>
        </p:txBody>
      </p:sp>
      <p:sp>
        <p:nvSpPr>
          <p:cNvPr id="986" name="AutoShape 242">
            <a:extLst>
              <a:ext uri="{FF2B5EF4-FFF2-40B4-BE49-F238E27FC236}">
                <a16:creationId xmlns:a16="http://schemas.microsoft.com/office/drawing/2014/main" id="{F5E38BD4-F529-B01F-E407-3CD470D50F60}"/>
              </a:ext>
            </a:extLst>
          </p:cNvPr>
          <p:cNvSpPr>
            <a:spLocks noChangeArrowheads="1"/>
          </p:cNvSpPr>
          <p:nvPr/>
        </p:nvSpPr>
        <p:spPr bwMode="auto">
          <a:xfrm>
            <a:off x="3887788" y="1811338"/>
            <a:ext cx="2087562" cy="292100"/>
          </a:xfrm>
          <a:prstGeom prst="roundRect">
            <a:avLst>
              <a:gd name="adj" fmla="val 16667"/>
            </a:avLst>
          </a:prstGeom>
          <a:solidFill>
            <a:srgbClr val="B10043"/>
          </a:solidFill>
          <a:ln w="38100" algn="ctr">
            <a:solidFill>
              <a:srgbClr val="FFFFFF"/>
            </a:solidFill>
            <a:round/>
            <a:headEnd type="none" w="sm" len="sm"/>
            <a:tailEnd type="none" w="sm" len="sm"/>
          </a:ln>
        </p:spPr>
        <p:txBody>
          <a:bodyPr wrap="none" lIns="0" tIns="45702" rIns="53973" bIns="45702" anchor="ctr"/>
          <a:lstStyle/>
          <a:p>
            <a:pPr algn="ctr" defTabSz="914362" eaLnBrk="1" fontAlgn="auto" hangingPunct="1">
              <a:spcBef>
                <a:spcPct val="20000"/>
              </a:spcBef>
              <a:spcAft>
                <a:spcPts val="0"/>
              </a:spcAft>
              <a:buClr>
                <a:srgbClr val="009530"/>
              </a:buClr>
              <a:defRPr/>
            </a:pPr>
            <a:r>
              <a:rPr lang="en-US" sz="1400" b="1" kern="0" dirty="0">
                <a:solidFill>
                  <a:srgbClr val="FFFFFF"/>
                </a:solidFill>
                <a:latin typeface="SEOptimist" pitchFamily="50" charset="0"/>
              </a:rPr>
              <a:t>Grenoble, France</a:t>
            </a:r>
          </a:p>
        </p:txBody>
      </p:sp>
      <p:sp>
        <p:nvSpPr>
          <p:cNvPr id="987" name="Oval 246">
            <a:extLst>
              <a:ext uri="{FF2B5EF4-FFF2-40B4-BE49-F238E27FC236}">
                <a16:creationId xmlns:a16="http://schemas.microsoft.com/office/drawing/2014/main" id="{252270D0-51EE-DA02-9E92-A2F2ED5832B5}"/>
              </a:ext>
            </a:extLst>
          </p:cNvPr>
          <p:cNvSpPr>
            <a:spLocks noChangeArrowheads="1"/>
          </p:cNvSpPr>
          <p:nvPr/>
        </p:nvSpPr>
        <p:spPr bwMode="auto">
          <a:xfrm>
            <a:off x="7261225" y="2684463"/>
            <a:ext cx="73025" cy="52387"/>
          </a:xfrm>
          <a:prstGeom prst="ellipse">
            <a:avLst/>
          </a:prstGeom>
          <a:solidFill>
            <a:srgbClr val="000000"/>
          </a:solidFill>
          <a:ln w="44450" algn="ctr">
            <a:solidFill>
              <a:srgbClr val="000000"/>
            </a:solidFill>
            <a:round/>
            <a:headEnd type="none" w="sm" len="sm"/>
            <a:tailEnd type="none" w="sm" len="sm"/>
          </a:ln>
        </p:spPr>
        <p:txBody>
          <a:bodyPr wrap="none" lIns="0" tIns="45702" rIns="53973" bIns="45702" anchor="ctr"/>
          <a:lstStyle/>
          <a:p>
            <a:pPr algn="ctr" defTabSz="914362" eaLnBrk="1" fontAlgn="auto" hangingPunct="1">
              <a:spcBef>
                <a:spcPts val="0"/>
              </a:spcBef>
              <a:spcAft>
                <a:spcPts val="0"/>
              </a:spcAft>
              <a:defRPr/>
            </a:pPr>
            <a:endParaRPr lang="en-US" kern="0" dirty="0">
              <a:solidFill>
                <a:sysClr val="windowText" lastClr="000000"/>
              </a:solidFill>
              <a:latin typeface="+mn-lt"/>
            </a:endParaRPr>
          </a:p>
        </p:txBody>
      </p:sp>
      <p:sp>
        <p:nvSpPr>
          <p:cNvPr id="988" name="Oval 247">
            <a:extLst>
              <a:ext uri="{FF2B5EF4-FFF2-40B4-BE49-F238E27FC236}">
                <a16:creationId xmlns:a16="http://schemas.microsoft.com/office/drawing/2014/main" id="{DAFF2B5F-7F18-A7EE-3A2B-42599766BB32}"/>
              </a:ext>
            </a:extLst>
          </p:cNvPr>
          <p:cNvSpPr>
            <a:spLocks noChangeArrowheads="1"/>
          </p:cNvSpPr>
          <p:nvPr/>
        </p:nvSpPr>
        <p:spPr bwMode="auto">
          <a:xfrm>
            <a:off x="4402138" y="2219325"/>
            <a:ext cx="73025" cy="52388"/>
          </a:xfrm>
          <a:prstGeom prst="ellipse">
            <a:avLst/>
          </a:prstGeom>
          <a:solidFill>
            <a:srgbClr val="000000"/>
          </a:solidFill>
          <a:ln w="44450" algn="ctr">
            <a:solidFill>
              <a:srgbClr val="000000"/>
            </a:solidFill>
            <a:round/>
            <a:headEnd type="none" w="sm" len="sm"/>
            <a:tailEnd type="none" w="sm" len="sm"/>
          </a:ln>
        </p:spPr>
        <p:txBody>
          <a:bodyPr wrap="none" lIns="0" tIns="45702" rIns="53973" bIns="45702" anchor="ctr"/>
          <a:lstStyle/>
          <a:p>
            <a:pPr algn="ctr" defTabSz="914362" eaLnBrk="1" fontAlgn="auto" hangingPunct="1">
              <a:spcBef>
                <a:spcPts val="0"/>
              </a:spcBef>
              <a:spcAft>
                <a:spcPts val="0"/>
              </a:spcAft>
              <a:defRPr/>
            </a:pPr>
            <a:endParaRPr lang="en-US" kern="0" dirty="0">
              <a:solidFill>
                <a:sysClr val="windowText" lastClr="000000"/>
              </a:solidFill>
              <a:latin typeface="+mn-lt"/>
            </a:endParaRPr>
          </a:p>
        </p:txBody>
      </p:sp>
      <p:sp>
        <p:nvSpPr>
          <p:cNvPr id="989" name="Oval 252">
            <a:extLst>
              <a:ext uri="{FF2B5EF4-FFF2-40B4-BE49-F238E27FC236}">
                <a16:creationId xmlns:a16="http://schemas.microsoft.com/office/drawing/2014/main" id="{408AEA73-2C87-7670-7501-D26EB7933DBF}"/>
              </a:ext>
            </a:extLst>
          </p:cNvPr>
          <p:cNvSpPr>
            <a:spLocks noChangeArrowheads="1"/>
          </p:cNvSpPr>
          <p:nvPr/>
        </p:nvSpPr>
        <p:spPr bwMode="auto">
          <a:xfrm>
            <a:off x="2706688" y="2522538"/>
            <a:ext cx="73025" cy="52387"/>
          </a:xfrm>
          <a:prstGeom prst="ellipse">
            <a:avLst/>
          </a:prstGeom>
          <a:solidFill>
            <a:srgbClr val="000000"/>
          </a:solidFill>
          <a:ln w="44450" algn="ctr">
            <a:solidFill>
              <a:srgbClr val="000000"/>
            </a:solidFill>
            <a:round/>
            <a:headEnd type="none" w="sm" len="sm"/>
            <a:tailEnd type="none" w="sm" len="sm"/>
          </a:ln>
        </p:spPr>
        <p:txBody>
          <a:bodyPr wrap="none" lIns="0" tIns="45702" rIns="53973" bIns="45702" anchor="ctr"/>
          <a:lstStyle/>
          <a:p>
            <a:pPr algn="ctr" defTabSz="914362" eaLnBrk="1" fontAlgn="auto" hangingPunct="1">
              <a:spcBef>
                <a:spcPts val="0"/>
              </a:spcBef>
              <a:spcAft>
                <a:spcPts val="0"/>
              </a:spcAft>
              <a:defRPr/>
            </a:pPr>
            <a:endParaRPr lang="en-US" kern="0" dirty="0">
              <a:solidFill>
                <a:sysClr val="windowText" lastClr="000000"/>
              </a:solidFill>
              <a:latin typeface="+mn-lt"/>
            </a:endParaRPr>
          </a:p>
        </p:txBody>
      </p:sp>
      <p:sp>
        <p:nvSpPr>
          <p:cNvPr id="990" name="Oval 291">
            <a:extLst>
              <a:ext uri="{FF2B5EF4-FFF2-40B4-BE49-F238E27FC236}">
                <a16:creationId xmlns:a16="http://schemas.microsoft.com/office/drawing/2014/main" id="{F2D0FAF6-3A3C-5000-45CA-33E65ACF11D0}"/>
              </a:ext>
            </a:extLst>
          </p:cNvPr>
          <p:cNvSpPr>
            <a:spLocks noChangeArrowheads="1"/>
          </p:cNvSpPr>
          <p:nvPr/>
        </p:nvSpPr>
        <p:spPr bwMode="auto">
          <a:xfrm>
            <a:off x="6310313" y="2960688"/>
            <a:ext cx="73025" cy="52387"/>
          </a:xfrm>
          <a:prstGeom prst="ellipse">
            <a:avLst/>
          </a:prstGeom>
          <a:solidFill>
            <a:srgbClr val="000000"/>
          </a:solidFill>
          <a:ln w="44450" algn="ctr">
            <a:solidFill>
              <a:srgbClr val="000000"/>
            </a:solidFill>
            <a:round/>
            <a:headEnd type="none" w="sm" len="sm"/>
            <a:tailEnd type="none" w="sm" len="sm"/>
          </a:ln>
        </p:spPr>
        <p:txBody>
          <a:bodyPr wrap="none" lIns="0" tIns="45702" rIns="53973" bIns="45702" anchor="ctr"/>
          <a:lstStyle/>
          <a:p>
            <a:pPr algn="ctr" defTabSz="914362" eaLnBrk="1" fontAlgn="auto" hangingPunct="1">
              <a:spcBef>
                <a:spcPts val="0"/>
              </a:spcBef>
              <a:spcAft>
                <a:spcPts val="0"/>
              </a:spcAft>
              <a:defRPr/>
            </a:pPr>
            <a:endParaRPr lang="en-US" kern="0" dirty="0">
              <a:solidFill>
                <a:sysClr val="windowText" lastClr="000000"/>
              </a:solidFill>
              <a:latin typeface="+mn-lt"/>
            </a:endParaRPr>
          </a:p>
        </p:txBody>
      </p:sp>
      <p:sp>
        <p:nvSpPr>
          <p:cNvPr id="991" name="AutoShape 295">
            <a:extLst>
              <a:ext uri="{FF2B5EF4-FFF2-40B4-BE49-F238E27FC236}">
                <a16:creationId xmlns:a16="http://schemas.microsoft.com/office/drawing/2014/main" id="{5DF83F25-CF98-598F-C6B0-846F328A757D}"/>
              </a:ext>
            </a:extLst>
          </p:cNvPr>
          <p:cNvSpPr>
            <a:spLocks noChangeArrowheads="1"/>
          </p:cNvSpPr>
          <p:nvPr/>
        </p:nvSpPr>
        <p:spPr bwMode="auto">
          <a:xfrm>
            <a:off x="6834188" y="2241550"/>
            <a:ext cx="2119312" cy="309563"/>
          </a:xfrm>
          <a:prstGeom prst="roundRect">
            <a:avLst>
              <a:gd name="adj" fmla="val 16667"/>
            </a:avLst>
          </a:prstGeom>
          <a:solidFill>
            <a:srgbClr val="626469"/>
          </a:solidFill>
          <a:ln w="38100" algn="ctr">
            <a:solidFill>
              <a:srgbClr val="FFFFFF"/>
            </a:solidFill>
            <a:round/>
            <a:headEnd type="none" w="sm" len="sm"/>
            <a:tailEnd type="none" w="sm" len="sm"/>
          </a:ln>
        </p:spPr>
        <p:txBody>
          <a:bodyPr wrap="none" lIns="0" tIns="45702" rIns="53973" bIns="45702" anchor="ctr"/>
          <a:lstStyle/>
          <a:p>
            <a:pPr algn="ctr" defTabSz="914362" eaLnBrk="1" fontAlgn="auto" hangingPunct="1">
              <a:spcBef>
                <a:spcPct val="20000"/>
              </a:spcBef>
              <a:spcAft>
                <a:spcPts val="0"/>
              </a:spcAft>
              <a:buClr>
                <a:srgbClr val="009530"/>
              </a:buClr>
              <a:defRPr/>
            </a:pPr>
            <a:endParaRPr lang="en-US" sz="2000" b="1" kern="0" dirty="0">
              <a:solidFill>
                <a:srgbClr val="FFFFFF"/>
              </a:solidFill>
              <a:latin typeface="SEOptimist" pitchFamily="50" charset="0"/>
            </a:endParaRPr>
          </a:p>
          <a:p>
            <a:pPr algn="ctr" defTabSz="914362" eaLnBrk="1" fontAlgn="auto" hangingPunct="1">
              <a:spcBef>
                <a:spcPct val="20000"/>
              </a:spcBef>
              <a:spcAft>
                <a:spcPts val="0"/>
              </a:spcAft>
              <a:buClr>
                <a:srgbClr val="009530"/>
              </a:buClr>
              <a:defRPr/>
            </a:pPr>
            <a:endParaRPr lang="en-US" sz="2000" b="1" kern="0" dirty="0">
              <a:solidFill>
                <a:srgbClr val="FFFFFF"/>
              </a:solidFill>
              <a:latin typeface="SEOptimist" pitchFamily="50" charset="0"/>
            </a:endParaRPr>
          </a:p>
          <a:p>
            <a:pPr algn="ctr" defTabSz="914362" eaLnBrk="1" fontAlgn="auto" hangingPunct="1">
              <a:spcBef>
                <a:spcPct val="20000"/>
              </a:spcBef>
              <a:spcAft>
                <a:spcPts val="0"/>
              </a:spcAft>
              <a:buClr>
                <a:srgbClr val="009530"/>
              </a:buClr>
              <a:defRPr/>
            </a:pPr>
            <a:r>
              <a:rPr lang="en-US" sz="1400" b="1" kern="0" dirty="0">
                <a:solidFill>
                  <a:srgbClr val="FFFFFF"/>
                </a:solidFill>
                <a:latin typeface="SEOptimist" pitchFamily="50" charset="0"/>
              </a:rPr>
              <a:t>Shanghai, China</a:t>
            </a:r>
          </a:p>
          <a:p>
            <a:pPr algn="ctr" defTabSz="914362" eaLnBrk="1" fontAlgn="auto" hangingPunct="1">
              <a:spcBef>
                <a:spcPct val="20000"/>
              </a:spcBef>
              <a:spcAft>
                <a:spcPts val="0"/>
              </a:spcAft>
              <a:buClr>
                <a:srgbClr val="009530"/>
              </a:buClr>
              <a:defRPr/>
            </a:pPr>
            <a:endParaRPr lang="en-US" sz="2000" b="1" kern="0" dirty="0">
              <a:solidFill>
                <a:srgbClr val="FFFFFF"/>
              </a:solidFill>
              <a:latin typeface="SEOptimist" pitchFamily="50" charset="0"/>
            </a:endParaRPr>
          </a:p>
          <a:p>
            <a:pPr algn="ctr" defTabSz="914362" eaLnBrk="1" fontAlgn="auto" hangingPunct="1">
              <a:spcBef>
                <a:spcPct val="20000"/>
              </a:spcBef>
              <a:spcAft>
                <a:spcPts val="0"/>
              </a:spcAft>
              <a:buClr>
                <a:srgbClr val="009530"/>
              </a:buClr>
              <a:defRPr/>
            </a:pPr>
            <a:endParaRPr lang="en-US" sz="2000" b="1" kern="0" dirty="0">
              <a:solidFill>
                <a:srgbClr val="FFFFFF"/>
              </a:solidFill>
              <a:latin typeface="SEOptimist" pitchFamily="50" charset="0"/>
            </a:endParaRPr>
          </a:p>
        </p:txBody>
      </p:sp>
      <p:sp>
        <p:nvSpPr>
          <p:cNvPr id="992" name="AutoShape 47">
            <a:extLst>
              <a:ext uri="{FF2B5EF4-FFF2-40B4-BE49-F238E27FC236}">
                <a16:creationId xmlns:a16="http://schemas.microsoft.com/office/drawing/2014/main" id="{6E3D077D-9C35-80F6-BD63-A1BAB45FA4D7}"/>
              </a:ext>
            </a:extLst>
          </p:cNvPr>
          <p:cNvSpPr>
            <a:spLocks noChangeArrowheads="1"/>
          </p:cNvSpPr>
          <p:nvPr/>
        </p:nvSpPr>
        <p:spPr bwMode="auto">
          <a:xfrm>
            <a:off x="325438" y="2168525"/>
            <a:ext cx="2057400" cy="319088"/>
          </a:xfrm>
          <a:prstGeom prst="roundRect">
            <a:avLst>
              <a:gd name="adj" fmla="val 16667"/>
            </a:avLst>
          </a:prstGeom>
          <a:solidFill>
            <a:srgbClr val="009530"/>
          </a:solidFill>
          <a:ln w="38100" algn="ctr">
            <a:solidFill>
              <a:srgbClr val="FFFFFF"/>
            </a:solidFill>
            <a:round/>
            <a:headEnd type="none" w="sm" len="sm"/>
            <a:tailEnd type="none" w="sm" len="sm"/>
          </a:ln>
        </p:spPr>
        <p:txBody>
          <a:bodyPr wrap="none" lIns="0" tIns="45702" rIns="53973" bIns="45702" anchor="ctr"/>
          <a:lstStyle/>
          <a:p>
            <a:pPr algn="ctr" defTabSz="914362" eaLnBrk="1" fontAlgn="auto" hangingPunct="1">
              <a:spcBef>
                <a:spcPct val="20000"/>
              </a:spcBef>
              <a:spcAft>
                <a:spcPts val="0"/>
              </a:spcAft>
              <a:buClr>
                <a:srgbClr val="009530"/>
              </a:buClr>
              <a:defRPr/>
            </a:pPr>
            <a:endParaRPr lang="en-US" sz="2000" b="1" kern="0" dirty="0">
              <a:solidFill>
                <a:srgbClr val="FFFFFF"/>
              </a:solidFill>
              <a:latin typeface="SEOptimist" pitchFamily="50" charset="0"/>
            </a:endParaRPr>
          </a:p>
          <a:p>
            <a:pPr algn="ctr" defTabSz="914362" eaLnBrk="1" fontAlgn="auto" hangingPunct="1">
              <a:spcBef>
                <a:spcPct val="20000"/>
              </a:spcBef>
              <a:spcAft>
                <a:spcPts val="0"/>
              </a:spcAft>
              <a:buClr>
                <a:srgbClr val="009530"/>
              </a:buClr>
              <a:defRPr/>
            </a:pPr>
            <a:endParaRPr lang="en-US" sz="2000" b="1" kern="0" dirty="0">
              <a:solidFill>
                <a:srgbClr val="FFFFFF"/>
              </a:solidFill>
              <a:latin typeface="SEOptimist" pitchFamily="50" charset="0"/>
            </a:endParaRPr>
          </a:p>
          <a:p>
            <a:pPr algn="ctr" defTabSz="914362" eaLnBrk="1" fontAlgn="auto" hangingPunct="1">
              <a:spcBef>
                <a:spcPct val="20000"/>
              </a:spcBef>
              <a:spcAft>
                <a:spcPts val="0"/>
              </a:spcAft>
              <a:buClr>
                <a:srgbClr val="009530"/>
              </a:buClr>
              <a:defRPr/>
            </a:pPr>
            <a:r>
              <a:rPr lang="en-US" sz="1400" b="1" kern="0" dirty="0">
                <a:solidFill>
                  <a:srgbClr val="FFFFFF"/>
                </a:solidFill>
                <a:latin typeface="SEOptimist" pitchFamily="50" charset="0"/>
              </a:rPr>
              <a:t>Andover, USA</a:t>
            </a:r>
          </a:p>
          <a:p>
            <a:pPr algn="ctr" defTabSz="914362" eaLnBrk="1" fontAlgn="auto" hangingPunct="1">
              <a:spcBef>
                <a:spcPct val="20000"/>
              </a:spcBef>
              <a:spcAft>
                <a:spcPts val="0"/>
              </a:spcAft>
              <a:buClr>
                <a:srgbClr val="009530"/>
              </a:buClr>
              <a:defRPr/>
            </a:pPr>
            <a:endParaRPr lang="en-US" sz="2000" b="1" kern="0" dirty="0">
              <a:solidFill>
                <a:srgbClr val="FFFFFF"/>
              </a:solidFill>
              <a:latin typeface="SEOptimist" pitchFamily="50" charset="0"/>
            </a:endParaRPr>
          </a:p>
          <a:p>
            <a:pPr algn="ctr" defTabSz="914362" eaLnBrk="1" fontAlgn="auto" hangingPunct="1">
              <a:spcBef>
                <a:spcPct val="20000"/>
              </a:spcBef>
              <a:spcAft>
                <a:spcPts val="0"/>
              </a:spcAft>
              <a:buClr>
                <a:srgbClr val="009530"/>
              </a:buClr>
              <a:defRPr/>
            </a:pPr>
            <a:endParaRPr lang="en-US" sz="2000" b="1" kern="0" dirty="0">
              <a:solidFill>
                <a:srgbClr val="FFFFFF"/>
              </a:solidFill>
              <a:latin typeface="SEOptimist" pitchFamily="50" charset="0"/>
            </a:endParaRPr>
          </a:p>
        </p:txBody>
      </p:sp>
      <p:sp>
        <p:nvSpPr>
          <p:cNvPr id="993" name="Oval 252">
            <a:extLst>
              <a:ext uri="{FF2B5EF4-FFF2-40B4-BE49-F238E27FC236}">
                <a16:creationId xmlns:a16="http://schemas.microsoft.com/office/drawing/2014/main" id="{2B332720-74B6-38D9-AB99-0039EC0108C1}"/>
              </a:ext>
            </a:extLst>
          </p:cNvPr>
          <p:cNvSpPr>
            <a:spLocks noChangeArrowheads="1"/>
          </p:cNvSpPr>
          <p:nvPr/>
        </p:nvSpPr>
        <p:spPr bwMode="auto">
          <a:xfrm>
            <a:off x="1958975" y="2943225"/>
            <a:ext cx="73025" cy="52388"/>
          </a:xfrm>
          <a:prstGeom prst="ellipse">
            <a:avLst/>
          </a:prstGeom>
          <a:solidFill>
            <a:srgbClr val="000000"/>
          </a:solidFill>
          <a:ln w="44450" algn="ctr">
            <a:solidFill>
              <a:srgbClr val="000000"/>
            </a:solidFill>
            <a:round/>
            <a:headEnd type="none" w="sm" len="sm"/>
            <a:tailEnd type="none" w="sm" len="sm"/>
          </a:ln>
        </p:spPr>
        <p:txBody>
          <a:bodyPr wrap="none" lIns="0" tIns="45702" rIns="53973" bIns="45702" anchor="ctr"/>
          <a:lstStyle/>
          <a:p>
            <a:pPr algn="ctr" defTabSz="914362" eaLnBrk="1" fontAlgn="auto" hangingPunct="1">
              <a:spcBef>
                <a:spcPts val="0"/>
              </a:spcBef>
              <a:spcAft>
                <a:spcPts val="0"/>
              </a:spcAft>
              <a:defRPr/>
            </a:pPr>
            <a:endParaRPr lang="en-US" kern="0" dirty="0">
              <a:solidFill>
                <a:sysClr val="windowText" lastClr="000000"/>
              </a:solidFill>
              <a:latin typeface="+mn-lt"/>
            </a:endParaRPr>
          </a:p>
        </p:txBody>
      </p:sp>
      <p:sp>
        <p:nvSpPr>
          <p:cNvPr id="994" name="AutoShape 47">
            <a:extLst>
              <a:ext uri="{FF2B5EF4-FFF2-40B4-BE49-F238E27FC236}">
                <a16:creationId xmlns:a16="http://schemas.microsoft.com/office/drawing/2014/main" id="{3BD43988-8091-5FB0-0D22-412E3ADCC542}"/>
              </a:ext>
            </a:extLst>
          </p:cNvPr>
          <p:cNvSpPr>
            <a:spLocks noChangeArrowheads="1"/>
          </p:cNvSpPr>
          <p:nvPr/>
        </p:nvSpPr>
        <p:spPr bwMode="auto">
          <a:xfrm>
            <a:off x="136525" y="3113088"/>
            <a:ext cx="2057400" cy="319087"/>
          </a:xfrm>
          <a:prstGeom prst="roundRect">
            <a:avLst>
              <a:gd name="adj" fmla="val 16667"/>
            </a:avLst>
          </a:prstGeom>
          <a:solidFill>
            <a:srgbClr val="009530"/>
          </a:solidFill>
          <a:ln w="38100" algn="ctr">
            <a:solidFill>
              <a:srgbClr val="FFFFFF"/>
            </a:solidFill>
            <a:round/>
            <a:headEnd type="none" w="sm" len="sm"/>
            <a:tailEnd type="none" w="sm" len="sm"/>
          </a:ln>
        </p:spPr>
        <p:txBody>
          <a:bodyPr wrap="none" lIns="0" tIns="45702" rIns="53973" bIns="45702" anchor="ctr"/>
          <a:lstStyle/>
          <a:p>
            <a:pPr algn="ctr" defTabSz="914362" eaLnBrk="1" fontAlgn="auto" hangingPunct="1">
              <a:spcBef>
                <a:spcPct val="20000"/>
              </a:spcBef>
              <a:spcAft>
                <a:spcPts val="0"/>
              </a:spcAft>
              <a:buClr>
                <a:srgbClr val="009530"/>
              </a:buClr>
              <a:defRPr/>
            </a:pPr>
            <a:endParaRPr lang="en-US" sz="2000" b="1" kern="0" dirty="0">
              <a:solidFill>
                <a:srgbClr val="FFFFFF"/>
              </a:solidFill>
              <a:latin typeface="SEOptimist" pitchFamily="50" charset="0"/>
            </a:endParaRPr>
          </a:p>
          <a:p>
            <a:pPr algn="ctr" defTabSz="914362" eaLnBrk="1" fontAlgn="auto" hangingPunct="1">
              <a:spcBef>
                <a:spcPct val="20000"/>
              </a:spcBef>
              <a:spcAft>
                <a:spcPts val="0"/>
              </a:spcAft>
              <a:buClr>
                <a:srgbClr val="009530"/>
              </a:buClr>
              <a:defRPr/>
            </a:pPr>
            <a:endParaRPr lang="en-US" sz="2000" b="1" kern="0" dirty="0">
              <a:solidFill>
                <a:srgbClr val="FFFFFF"/>
              </a:solidFill>
              <a:latin typeface="SEOptimist" pitchFamily="50" charset="0"/>
            </a:endParaRPr>
          </a:p>
          <a:p>
            <a:pPr algn="ctr" defTabSz="914362" eaLnBrk="1" fontAlgn="auto" hangingPunct="1">
              <a:spcBef>
                <a:spcPct val="20000"/>
              </a:spcBef>
              <a:spcAft>
                <a:spcPts val="0"/>
              </a:spcAft>
              <a:buClr>
                <a:srgbClr val="009530"/>
              </a:buClr>
              <a:defRPr/>
            </a:pPr>
            <a:r>
              <a:rPr lang="en-US" sz="1400" b="1" kern="0" dirty="0">
                <a:solidFill>
                  <a:srgbClr val="FFFFFF"/>
                </a:solidFill>
                <a:latin typeface="SEOptimist" pitchFamily="50" charset="0"/>
              </a:rPr>
              <a:t>Monterrey, Mexico</a:t>
            </a:r>
          </a:p>
          <a:p>
            <a:pPr algn="ctr" defTabSz="914362" eaLnBrk="1" fontAlgn="auto" hangingPunct="1">
              <a:spcBef>
                <a:spcPct val="20000"/>
              </a:spcBef>
              <a:spcAft>
                <a:spcPts val="0"/>
              </a:spcAft>
              <a:buClr>
                <a:srgbClr val="009530"/>
              </a:buClr>
              <a:defRPr/>
            </a:pPr>
            <a:endParaRPr lang="en-US" sz="2000" b="1" kern="0" dirty="0">
              <a:solidFill>
                <a:srgbClr val="FFFFFF"/>
              </a:solidFill>
              <a:latin typeface="SEOptimist" pitchFamily="50" charset="0"/>
            </a:endParaRPr>
          </a:p>
          <a:p>
            <a:pPr algn="ctr" defTabSz="914362" eaLnBrk="1" fontAlgn="auto" hangingPunct="1">
              <a:spcBef>
                <a:spcPct val="20000"/>
              </a:spcBef>
              <a:spcAft>
                <a:spcPts val="0"/>
              </a:spcAft>
              <a:buClr>
                <a:srgbClr val="009530"/>
              </a:buClr>
              <a:defRPr/>
            </a:pPr>
            <a:endParaRPr lang="en-US" sz="2000" b="1" kern="0" dirty="0">
              <a:solidFill>
                <a:srgbClr val="FFFFFF"/>
              </a:solidFill>
              <a:latin typeface="SEOptimist" pitchFamily="50" charset="0"/>
            </a:endParaRPr>
          </a:p>
        </p:txBody>
      </p:sp>
      <p:sp>
        <p:nvSpPr>
          <p:cNvPr id="995" name="5-Point Star 994">
            <a:extLst>
              <a:ext uri="{FF2B5EF4-FFF2-40B4-BE49-F238E27FC236}">
                <a16:creationId xmlns:a16="http://schemas.microsoft.com/office/drawing/2014/main" id="{9F115D2A-63B8-F099-34DC-A641B0B0A0B7}"/>
              </a:ext>
            </a:extLst>
          </p:cNvPr>
          <p:cNvSpPr/>
          <p:nvPr/>
        </p:nvSpPr>
        <p:spPr bwMode="auto">
          <a:xfrm>
            <a:off x="2362200" y="2293938"/>
            <a:ext cx="647700" cy="420687"/>
          </a:xfrm>
          <a:prstGeom prst="star5">
            <a:avLst/>
          </a:prstGeom>
          <a:solidFill>
            <a:srgbClr val="FFFF00"/>
          </a:solidFill>
          <a:ln w="9525" cap="flat" cmpd="sng" algn="ctr">
            <a:solidFill>
              <a:srgbClr val="000000"/>
            </a:solidFill>
            <a:prstDash val="solid"/>
            <a:round/>
            <a:headEnd type="none" w="med" len="med"/>
            <a:tailEnd type="none" w="med" len="med"/>
          </a:ln>
          <a:effectLst/>
        </p:spPr>
        <p:txBody>
          <a:bodyPr lIns="91404" tIns="45702" rIns="91404" bIns="45702"/>
          <a:lstStyle/>
          <a:p>
            <a:pPr defTabSz="914362" eaLnBrk="1" fontAlgn="auto" hangingPunct="1">
              <a:spcBef>
                <a:spcPts val="0"/>
              </a:spcBef>
              <a:spcAft>
                <a:spcPts val="0"/>
              </a:spcAft>
              <a:defRPr/>
            </a:pPr>
            <a:endParaRPr lang="en-US" b="1" kern="0" dirty="0">
              <a:solidFill>
                <a:srgbClr val="000000"/>
              </a:solidFill>
              <a:latin typeface="+mn-lt"/>
            </a:endParaRPr>
          </a:p>
        </p:txBody>
      </p:sp>
      <p:pic>
        <p:nvPicPr>
          <p:cNvPr id="46118" name="Picture 246" descr="schneider_LIO_Life-Green_RGB.png">
            <a:extLst>
              <a:ext uri="{FF2B5EF4-FFF2-40B4-BE49-F238E27FC236}">
                <a16:creationId xmlns:a16="http://schemas.microsoft.com/office/drawing/2014/main" id="{7A8DD7CF-81F9-5D94-17EF-3D6E325D8C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4510088"/>
            <a:ext cx="19224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1">
            <a:extLst>
              <a:ext uri="{FF2B5EF4-FFF2-40B4-BE49-F238E27FC236}">
                <a16:creationId xmlns:a16="http://schemas.microsoft.com/office/drawing/2014/main" id="{E90751F5-22F2-9A50-60A0-E8AC0A1F53EE}"/>
              </a:ext>
            </a:extLst>
          </p:cNvPr>
          <p:cNvSpPr>
            <a:spLocks noGrp="1" noChangeArrowheads="1"/>
          </p:cNvSpPr>
          <p:nvPr>
            <p:ph type="sldNum" sz="quarter" idx="34"/>
          </p:nvPr>
        </p:nvSpPr>
        <p:spPr bwMode="auto">
          <a:xfrm>
            <a:off x="2330450" y="6477000"/>
            <a:ext cx="701675" cy="1222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indent="1588" defTabSz="455613" eaLnBrk="0" fontAlgn="base" hangingPunct="0">
              <a:spcBef>
                <a:spcPct val="0"/>
              </a:spcBef>
              <a:spcAft>
                <a:spcPct val="0"/>
              </a:spcAft>
              <a:defRPr>
                <a:solidFill>
                  <a:schemeClr val="tx1"/>
                </a:solidFill>
                <a:latin typeface="Arial" panose="020B0604020202020204" pitchFamily="34" charset="0"/>
              </a:defRPr>
            </a:lvl6pPr>
            <a:lvl7pPr indent="1588" defTabSz="455613" eaLnBrk="0" fontAlgn="base" hangingPunct="0">
              <a:spcBef>
                <a:spcPct val="0"/>
              </a:spcBef>
              <a:spcAft>
                <a:spcPct val="0"/>
              </a:spcAft>
              <a:defRPr>
                <a:solidFill>
                  <a:schemeClr val="tx1"/>
                </a:solidFill>
                <a:latin typeface="Arial" panose="020B0604020202020204" pitchFamily="34" charset="0"/>
              </a:defRPr>
            </a:lvl7pPr>
            <a:lvl8pPr indent="1588" defTabSz="455613" eaLnBrk="0" fontAlgn="base" hangingPunct="0">
              <a:spcBef>
                <a:spcPct val="0"/>
              </a:spcBef>
              <a:spcAft>
                <a:spcPct val="0"/>
              </a:spcAft>
              <a:defRPr>
                <a:solidFill>
                  <a:schemeClr val="tx1"/>
                </a:solidFill>
                <a:latin typeface="Arial" panose="020B0604020202020204" pitchFamily="34" charset="0"/>
              </a:defRPr>
            </a:lvl8pPr>
            <a:lvl9pPr indent="1588" defTabSz="45561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solidFill>
                  <a:schemeClr val="bg2"/>
                </a:solidFill>
                <a:cs typeface="Arial" panose="020B0604020202020204" pitchFamily="34" charset="0"/>
              </a:rPr>
              <a:t>Page </a:t>
            </a:r>
            <a:fld id="{9D2CF630-C379-4F92-A96B-43D22B70428F}" type="slidenum">
              <a:rPr lang="en-US" altLang="en-US" sz="800" smtClean="0">
                <a:solidFill>
                  <a:schemeClr val="bg2"/>
                </a:solidFill>
                <a:cs typeface="Arial" panose="020B0604020202020204" pitchFamily="34" charset="0"/>
              </a:rPr>
              <a:pPr eaLnBrk="1" hangingPunct="1"/>
              <a:t>3</a:t>
            </a:fld>
            <a:endParaRPr lang="en-US" altLang="en-US" sz="600">
              <a:solidFill>
                <a:srgbClr val="3DCD58"/>
              </a:solidFill>
              <a:cs typeface="Arial" panose="020B0604020202020204" pitchFamily="34" charset="0"/>
            </a:endParaRPr>
          </a:p>
        </p:txBody>
      </p:sp>
      <p:sp>
        <p:nvSpPr>
          <p:cNvPr id="47107" name="Footer Placeholder 2">
            <a:extLst>
              <a:ext uri="{FF2B5EF4-FFF2-40B4-BE49-F238E27FC236}">
                <a16:creationId xmlns:a16="http://schemas.microsoft.com/office/drawing/2014/main" id="{27D49BB9-8027-08ED-FDBA-0CCCB123E80D}"/>
              </a:ext>
            </a:extLst>
          </p:cNvPr>
          <p:cNvSpPr>
            <a:spLocks noGrp="1" noChangeArrowheads="1"/>
          </p:cNvSpPr>
          <p:nvPr>
            <p:ph type="ftr" sz="quarter" idx="35"/>
          </p:nvPr>
        </p:nvSpPr>
        <p:spPr bwMode="auto">
          <a:xfrm>
            <a:off x="336550" y="6477000"/>
            <a:ext cx="2012950" cy="1222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indent="1588" defTabSz="455613" eaLnBrk="0" fontAlgn="base" hangingPunct="0">
              <a:spcBef>
                <a:spcPct val="0"/>
              </a:spcBef>
              <a:spcAft>
                <a:spcPct val="0"/>
              </a:spcAft>
              <a:defRPr>
                <a:solidFill>
                  <a:schemeClr val="tx1"/>
                </a:solidFill>
                <a:latin typeface="Arial" panose="020B0604020202020204" pitchFamily="34" charset="0"/>
              </a:defRPr>
            </a:lvl6pPr>
            <a:lvl7pPr indent="1588" defTabSz="455613" eaLnBrk="0" fontAlgn="base" hangingPunct="0">
              <a:spcBef>
                <a:spcPct val="0"/>
              </a:spcBef>
              <a:spcAft>
                <a:spcPct val="0"/>
              </a:spcAft>
              <a:defRPr>
                <a:solidFill>
                  <a:schemeClr val="tx1"/>
                </a:solidFill>
                <a:latin typeface="Arial" panose="020B0604020202020204" pitchFamily="34" charset="0"/>
              </a:defRPr>
            </a:lvl7pPr>
            <a:lvl8pPr indent="1588" defTabSz="455613" eaLnBrk="0" fontAlgn="base" hangingPunct="0">
              <a:spcBef>
                <a:spcPct val="0"/>
              </a:spcBef>
              <a:spcAft>
                <a:spcPct val="0"/>
              </a:spcAft>
              <a:defRPr>
                <a:solidFill>
                  <a:schemeClr val="tx1"/>
                </a:solidFill>
                <a:latin typeface="Arial" panose="020B0604020202020204" pitchFamily="34" charset="0"/>
              </a:defRPr>
            </a:lvl8pPr>
            <a:lvl9pPr indent="1588" defTabSz="45561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solidFill>
                  <a:schemeClr val="accent1"/>
                </a:solidFill>
                <a:cs typeface="Arial" panose="020B0604020202020204" pitchFamily="34" charset="0"/>
              </a:rPr>
              <a:t>Confidential Property of Schneider Electric |</a:t>
            </a:r>
            <a:endParaRPr lang="en-US" altLang="en-US" sz="600">
              <a:solidFill>
                <a:srgbClr val="626469"/>
              </a:solidFill>
              <a:cs typeface="Arial" panose="020B0604020202020204" pitchFamily="34" charset="0"/>
            </a:endParaRPr>
          </a:p>
        </p:txBody>
      </p:sp>
      <p:sp>
        <p:nvSpPr>
          <p:cNvPr id="47108" name="Text Placeholder 4">
            <a:extLst>
              <a:ext uri="{FF2B5EF4-FFF2-40B4-BE49-F238E27FC236}">
                <a16:creationId xmlns:a16="http://schemas.microsoft.com/office/drawing/2014/main" id="{30239859-A7EA-4C0F-F6C1-B04B2CBFD52D}"/>
              </a:ext>
            </a:extLst>
          </p:cNvPr>
          <p:cNvSpPr>
            <a:spLocks noGrp="1" noChangeArrowheads="1"/>
          </p:cNvSpPr>
          <p:nvPr>
            <p:ph type="body" sz="quarter" idx="32"/>
          </p:nvPr>
        </p:nvSpPr>
        <p:spPr bwMode="auto">
          <a:xfrm>
            <a:off x="252413" y="230188"/>
            <a:ext cx="8647112" cy="369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ct val="0"/>
              </a:spcBef>
            </a:pPr>
            <a:r>
              <a:rPr lang="en-US" altLang="en-US"/>
              <a:t>Schneider Electric, Andover R&amp;D Center</a:t>
            </a:r>
          </a:p>
          <a:p>
            <a:pPr marL="0" indent="0">
              <a:spcBef>
                <a:spcPct val="0"/>
              </a:spcBef>
            </a:pPr>
            <a:endParaRPr lang="en-US" altLang="en-US">
              <a:solidFill>
                <a:srgbClr val="36C746"/>
              </a:solidFill>
            </a:endParaRPr>
          </a:p>
          <a:p>
            <a:pPr marL="0" indent="0">
              <a:spcBef>
                <a:spcPct val="0"/>
              </a:spcBef>
            </a:pPr>
            <a:endParaRPr lang="en-US" altLang="zh-CN">
              <a:solidFill>
                <a:srgbClr val="36C746"/>
              </a:solidFill>
            </a:endParaRPr>
          </a:p>
          <a:p>
            <a:pPr marL="0" indent="0">
              <a:spcBef>
                <a:spcPct val="0"/>
              </a:spcBef>
            </a:pPr>
            <a:endParaRPr lang="en-US" altLang="en-US">
              <a:solidFill>
                <a:srgbClr val="36C746"/>
              </a:solidFill>
            </a:endParaRPr>
          </a:p>
          <a:p>
            <a:pPr marL="0" indent="0">
              <a:spcBef>
                <a:spcPct val="0"/>
              </a:spcBef>
            </a:pPr>
            <a:endParaRPr lang="en-US" altLang="en-US">
              <a:solidFill>
                <a:srgbClr val="36C746"/>
              </a:solidFill>
            </a:endParaRPr>
          </a:p>
          <a:p>
            <a:pPr marL="0" indent="0">
              <a:lnSpc>
                <a:spcPct val="90000"/>
              </a:lnSpc>
              <a:spcAft>
                <a:spcPts val="613"/>
              </a:spcAft>
            </a:pPr>
            <a:endParaRPr lang="en-US" altLang="en-US">
              <a:solidFill>
                <a:srgbClr val="36C746"/>
              </a:solidFill>
            </a:endParaRPr>
          </a:p>
          <a:p>
            <a:pPr marL="0" indent="0"/>
            <a:endParaRPr lang="en-US" altLang="en-US"/>
          </a:p>
        </p:txBody>
      </p:sp>
      <p:pic>
        <p:nvPicPr>
          <p:cNvPr id="47109" name="Picture 6" descr="A picture containing chart&#10;&#10;Description automatically generated">
            <a:extLst>
              <a:ext uri="{FF2B5EF4-FFF2-40B4-BE49-F238E27FC236}">
                <a16:creationId xmlns:a16="http://schemas.microsoft.com/office/drawing/2014/main" id="{646B8D84-011D-CB59-BF9E-F9CA7D7A34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50" y="749300"/>
            <a:ext cx="4687888"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CEB3B431-2CBA-375D-B2FA-A2013A5D48B7}"/>
              </a:ext>
            </a:extLst>
          </p:cNvPr>
          <p:cNvCxnSpPr>
            <a:cxnSpLocks/>
          </p:cNvCxnSpPr>
          <p:nvPr/>
        </p:nvCxnSpPr>
        <p:spPr>
          <a:xfrm>
            <a:off x="307975" y="4587875"/>
            <a:ext cx="5010150" cy="0"/>
          </a:xfrm>
          <a:prstGeom prst="line">
            <a:avLst/>
          </a:prstGeom>
          <a:ln w="9525" cap="rnd">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47111" name="Graphic 8">
            <a:extLst>
              <a:ext uri="{FF2B5EF4-FFF2-40B4-BE49-F238E27FC236}">
                <a16:creationId xmlns:a16="http://schemas.microsoft.com/office/drawing/2014/main" id="{152B76A3-4CB6-AA92-2622-8BA3A734AC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3878263"/>
            <a:ext cx="738187"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Graphic 10">
            <a:extLst>
              <a:ext uri="{FF2B5EF4-FFF2-40B4-BE49-F238E27FC236}">
                <a16:creationId xmlns:a16="http://schemas.microsoft.com/office/drawing/2014/main" id="{CC35DBA0-1BCA-2F64-1A8E-F964265E38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9138" y="3878263"/>
            <a:ext cx="7366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Graphic 42">
            <a:extLst>
              <a:ext uri="{FF2B5EF4-FFF2-40B4-BE49-F238E27FC236}">
                <a16:creationId xmlns:a16="http://schemas.microsoft.com/office/drawing/2014/main" id="{6054AF8C-434F-B173-DA25-13CA8C20F3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1275" y="3878263"/>
            <a:ext cx="73818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4" name="Graphic 43">
            <a:extLst>
              <a:ext uri="{FF2B5EF4-FFF2-40B4-BE49-F238E27FC236}">
                <a16:creationId xmlns:a16="http://schemas.microsoft.com/office/drawing/2014/main" id="{1E4B6B11-B599-2A27-7ACF-5B49623E7B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9213" y="3878263"/>
            <a:ext cx="738187"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5" name="Graphic 44">
            <a:extLst>
              <a:ext uri="{FF2B5EF4-FFF2-40B4-BE49-F238E27FC236}">
                <a16:creationId xmlns:a16="http://schemas.microsoft.com/office/drawing/2014/main" id="{71EC0742-A31B-DA76-6E40-A37DC366EF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413" y="3878263"/>
            <a:ext cx="738187"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6" name="Graphic 45">
            <a:extLst>
              <a:ext uri="{FF2B5EF4-FFF2-40B4-BE49-F238E27FC236}">
                <a16:creationId xmlns:a16="http://schemas.microsoft.com/office/drawing/2014/main" id="{C8606E53-D3F6-CDC1-0B40-EC2C355C96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8" y="3878263"/>
            <a:ext cx="7366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ounded Rectangle 38">
            <a:extLst>
              <a:ext uri="{FF2B5EF4-FFF2-40B4-BE49-F238E27FC236}">
                <a16:creationId xmlns:a16="http://schemas.microsoft.com/office/drawing/2014/main" id="{7AD410F6-76F4-49A9-AAFB-073A64EB8606}"/>
              </a:ext>
            </a:extLst>
          </p:cNvPr>
          <p:cNvSpPr/>
          <p:nvPr/>
        </p:nvSpPr>
        <p:spPr>
          <a:xfrm>
            <a:off x="4522788" y="708025"/>
            <a:ext cx="3836987" cy="968375"/>
          </a:xfrm>
          <a:prstGeom prst="roundRect">
            <a:avLst>
              <a:gd name="adj" fmla="val 8473"/>
            </a:avLst>
          </a:prstGeom>
          <a:solidFill>
            <a:schemeClr val="bg1"/>
          </a:solidFill>
          <a:ln w="25400" cap="rnd">
            <a:solidFill>
              <a:schemeClr val="accent2">
                <a:lumMod val="60000"/>
                <a:lumOff val="40000"/>
              </a:schemeClr>
            </a:solidFill>
            <a:prstDash val="sysDot"/>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72" eaLnBrk="1" fontAlgn="auto" hangingPunct="1">
              <a:spcBef>
                <a:spcPts val="0"/>
              </a:spcBef>
              <a:spcAft>
                <a:spcPts val="0"/>
              </a:spcAft>
              <a:defRPr/>
            </a:pPr>
            <a:endParaRPr lang="en-US" dirty="0">
              <a:solidFill>
                <a:prstClr val="white"/>
              </a:solidFill>
            </a:endParaRPr>
          </a:p>
        </p:txBody>
      </p:sp>
      <p:sp>
        <p:nvSpPr>
          <p:cNvPr id="47" name="Google Shape;1314;g8f1c8c9d53_9_0">
            <a:extLst>
              <a:ext uri="{FF2B5EF4-FFF2-40B4-BE49-F238E27FC236}">
                <a16:creationId xmlns:a16="http://schemas.microsoft.com/office/drawing/2014/main" id="{0725F12B-45C4-5DA0-264D-4ACC519E010F}"/>
              </a:ext>
            </a:extLst>
          </p:cNvPr>
          <p:cNvSpPr txBox="1"/>
          <p:nvPr/>
        </p:nvSpPr>
        <p:spPr>
          <a:xfrm>
            <a:off x="4649788" y="671513"/>
            <a:ext cx="3698875" cy="920750"/>
          </a:xfrm>
          <a:prstGeom prst="rect">
            <a:avLst/>
          </a:prstGeom>
          <a:noFill/>
          <a:ln>
            <a:noFill/>
          </a:ln>
        </p:spPr>
        <p:txBody>
          <a:bodyPr spcFirstLastPara="1" lIns="91425" tIns="91425" rIns="91425" bIns="91425"/>
          <a:lstStyle/>
          <a:p>
            <a:pPr defTabSz="685783" eaLnBrk="1" fontAlgn="auto" hangingPunct="1">
              <a:lnSpc>
                <a:spcPct val="105000"/>
              </a:lnSpc>
              <a:spcBef>
                <a:spcPts val="0"/>
              </a:spcBef>
              <a:spcAft>
                <a:spcPts val="0"/>
              </a:spcAft>
              <a:buSzPts val="1100"/>
              <a:defRPr/>
            </a:pPr>
            <a:r>
              <a:rPr lang="en-US" sz="1400" b="1" dirty="0">
                <a:solidFill>
                  <a:srgbClr val="36C746"/>
                </a:solidFill>
                <a:latin typeface="Arial"/>
              </a:rPr>
              <a:t>Situation</a:t>
            </a:r>
            <a:endParaRPr lang="en-US" sz="1100" dirty="0">
              <a:solidFill>
                <a:srgbClr val="626469"/>
              </a:solidFill>
              <a:latin typeface="Arial"/>
            </a:endParaRPr>
          </a:p>
          <a:p>
            <a:pPr marL="143996" indent="-143996" defTabSz="457169" eaLnBrk="1" fontAlgn="auto" hangingPunct="1">
              <a:spcBef>
                <a:spcPts val="0"/>
              </a:spcBef>
              <a:spcAft>
                <a:spcPts val="0"/>
              </a:spcAft>
              <a:buFont typeface="Arial"/>
              <a:buChar char="•"/>
              <a:defRPr/>
            </a:pPr>
            <a:r>
              <a:rPr lang="en-US" sz="1100" dirty="0">
                <a:solidFill>
                  <a:srgbClr val="626469"/>
                </a:solidFill>
                <a:latin typeface="Arial"/>
              </a:rPr>
              <a:t>Consolidated over 400,000 sq. ft of space across 3.5 buildings/locations</a:t>
            </a:r>
          </a:p>
          <a:p>
            <a:pPr marL="143996" indent="-143996" defTabSz="457169" eaLnBrk="1" fontAlgn="auto" hangingPunct="1">
              <a:spcBef>
                <a:spcPts val="0"/>
              </a:spcBef>
              <a:spcAft>
                <a:spcPts val="0"/>
              </a:spcAft>
              <a:buFont typeface="Arial"/>
              <a:buChar char="•"/>
              <a:defRPr/>
            </a:pPr>
            <a:r>
              <a:rPr lang="en-US" sz="1100" dirty="0">
                <a:solidFill>
                  <a:srgbClr val="626469"/>
                </a:solidFill>
                <a:latin typeface="Arial"/>
              </a:rPr>
              <a:t>Modernize a 236,000 sq. ft building to be 1 of 5 Global R&amp;D Centers </a:t>
            </a:r>
          </a:p>
          <a:p>
            <a:pPr marL="143993" indent="-143993" defTabSz="457157" eaLnBrk="1" fontAlgn="auto" hangingPunct="1">
              <a:spcBef>
                <a:spcPts val="0"/>
              </a:spcBef>
              <a:spcAft>
                <a:spcPts val="0"/>
              </a:spcAft>
              <a:buFont typeface="Arial"/>
              <a:buChar char="•"/>
              <a:defRPr/>
            </a:pPr>
            <a:endParaRPr lang="en-US" sz="1100" dirty="0">
              <a:solidFill>
                <a:srgbClr val="626469"/>
              </a:solidFill>
              <a:latin typeface="Arial"/>
            </a:endParaRPr>
          </a:p>
        </p:txBody>
      </p:sp>
      <p:sp>
        <p:nvSpPr>
          <p:cNvPr id="69" name="Rounded Rectangle 68">
            <a:extLst>
              <a:ext uri="{FF2B5EF4-FFF2-40B4-BE49-F238E27FC236}">
                <a16:creationId xmlns:a16="http://schemas.microsoft.com/office/drawing/2014/main" id="{89D37F1D-080E-7C07-459E-8B4BD04A635B}"/>
              </a:ext>
            </a:extLst>
          </p:cNvPr>
          <p:cNvSpPr/>
          <p:nvPr/>
        </p:nvSpPr>
        <p:spPr>
          <a:xfrm>
            <a:off x="4522788" y="1733550"/>
            <a:ext cx="3836987" cy="1697038"/>
          </a:xfrm>
          <a:prstGeom prst="roundRect">
            <a:avLst>
              <a:gd name="adj" fmla="val 8473"/>
            </a:avLst>
          </a:prstGeom>
          <a:solidFill>
            <a:schemeClr val="bg1"/>
          </a:solidFill>
          <a:ln w="25400" cap="rnd">
            <a:solidFill>
              <a:schemeClr val="accent2">
                <a:lumMod val="60000"/>
                <a:lumOff val="40000"/>
              </a:schemeClr>
            </a:solidFill>
            <a:prstDash val="sysDot"/>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72" eaLnBrk="1" fontAlgn="auto" hangingPunct="1">
              <a:spcBef>
                <a:spcPts val="0"/>
              </a:spcBef>
              <a:spcAft>
                <a:spcPts val="0"/>
              </a:spcAft>
              <a:defRPr/>
            </a:pPr>
            <a:endParaRPr lang="en-US" dirty="0">
              <a:solidFill>
                <a:prstClr val="white"/>
              </a:solidFill>
            </a:endParaRPr>
          </a:p>
        </p:txBody>
      </p:sp>
      <p:sp>
        <p:nvSpPr>
          <p:cNvPr id="70" name="Google Shape;1314;g8f1c8c9d53_9_0">
            <a:extLst>
              <a:ext uri="{FF2B5EF4-FFF2-40B4-BE49-F238E27FC236}">
                <a16:creationId xmlns:a16="http://schemas.microsoft.com/office/drawing/2014/main" id="{E4E442F4-62AA-3688-1F52-4664A60D1471}"/>
              </a:ext>
            </a:extLst>
          </p:cNvPr>
          <p:cNvSpPr txBox="1"/>
          <p:nvPr/>
        </p:nvSpPr>
        <p:spPr>
          <a:xfrm>
            <a:off x="4660900" y="1708150"/>
            <a:ext cx="3698875" cy="858838"/>
          </a:xfrm>
          <a:prstGeom prst="rect">
            <a:avLst/>
          </a:prstGeom>
          <a:noFill/>
          <a:ln>
            <a:noFill/>
          </a:ln>
        </p:spPr>
        <p:txBody>
          <a:bodyPr spcFirstLastPara="1" lIns="91425" tIns="91425" rIns="91425" bIns="91425"/>
          <a:lstStyle/>
          <a:p>
            <a:pPr defTabSz="457172" eaLnBrk="1" fontAlgn="auto" hangingPunct="1">
              <a:lnSpc>
                <a:spcPct val="105000"/>
              </a:lnSpc>
              <a:spcBef>
                <a:spcPts val="0"/>
              </a:spcBef>
              <a:spcAft>
                <a:spcPts val="0"/>
              </a:spcAft>
              <a:buSzPts val="1100"/>
              <a:defRPr/>
            </a:pPr>
            <a:r>
              <a:rPr lang="en-US" sz="1400" b="1" dirty="0">
                <a:solidFill>
                  <a:srgbClr val="36C746"/>
                </a:solidFill>
                <a:latin typeface="Arial"/>
              </a:rPr>
              <a:t>The Solution</a:t>
            </a:r>
          </a:p>
          <a:p>
            <a:pPr marL="143996" indent="-143996" defTabSz="457169" eaLnBrk="1" fontAlgn="auto" hangingPunct="1">
              <a:spcBef>
                <a:spcPts val="0"/>
              </a:spcBef>
              <a:spcAft>
                <a:spcPts val="0"/>
              </a:spcAft>
              <a:buFont typeface="Arial"/>
              <a:buChar char="•"/>
              <a:defRPr/>
            </a:pPr>
            <a:r>
              <a:rPr lang="en-US" sz="1100" dirty="0">
                <a:solidFill>
                  <a:srgbClr val="626469"/>
                </a:solidFill>
                <a:latin typeface="Arial"/>
              </a:rPr>
              <a:t>Installed and integrated SE solutions:  3 Data Centers, Building Management System, Security, Access Control, Energy monitoring, Video Surveillance, and Workplace Management </a:t>
            </a:r>
          </a:p>
          <a:p>
            <a:pPr marL="143996" indent="-143996" defTabSz="457169" eaLnBrk="1" fontAlgn="auto" hangingPunct="1">
              <a:spcBef>
                <a:spcPts val="0"/>
              </a:spcBef>
              <a:spcAft>
                <a:spcPts val="0"/>
              </a:spcAft>
              <a:buFont typeface="Arial"/>
              <a:buChar char="•"/>
              <a:defRPr/>
            </a:pPr>
            <a:r>
              <a:rPr lang="en-US" sz="1100" dirty="0">
                <a:solidFill>
                  <a:srgbClr val="626469"/>
                </a:solidFill>
                <a:latin typeface="Arial"/>
              </a:rPr>
              <a:t>Microgrid consisting of 1300 solar panels, generator and battery backup system to island  over 25,000 sq. ft of space (800 Kw)</a:t>
            </a:r>
          </a:p>
          <a:p>
            <a:pPr marL="143996" indent="-143996" defTabSz="457169" eaLnBrk="1" fontAlgn="auto" hangingPunct="1">
              <a:spcBef>
                <a:spcPts val="0"/>
              </a:spcBef>
              <a:spcAft>
                <a:spcPts val="0"/>
              </a:spcAft>
              <a:buFont typeface="Arial"/>
              <a:buChar char="•"/>
              <a:defRPr/>
            </a:pPr>
            <a:r>
              <a:rPr lang="en-US" sz="1100" dirty="0">
                <a:solidFill>
                  <a:srgbClr val="626469"/>
                </a:solidFill>
                <a:latin typeface="Arial"/>
              </a:rPr>
              <a:t>20 EV Charging Stations</a:t>
            </a:r>
          </a:p>
        </p:txBody>
      </p:sp>
      <p:sp>
        <p:nvSpPr>
          <p:cNvPr id="71" name="Rounded Rectangle 70">
            <a:extLst>
              <a:ext uri="{FF2B5EF4-FFF2-40B4-BE49-F238E27FC236}">
                <a16:creationId xmlns:a16="http://schemas.microsoft.com/office/drawing/2014/main" id="{2B5074DE-946F-F416-F8B1-19F4851D798B}"/>
              </a:ext>
            </a:extLst>
          </p:cNvPr>
          <p:cNvSpPr/>
          <p:nvPr/>
        </p:nvSpPr>
        <p:spPr>
          <a:xfrm>
            <a:off x="4522788" y="3492500"/>
            <a:ext cx="3836987" cy="1128713"/>
          </a:xfrm>
          <a:prstGeom prst="roundRect">
            <a:avLst>
              <a:gd name="adj" fmla="val 8473"/>
            </a:avLst>
          </a:prstGeom>
          <a:solidFill>
            <a:schemeClr val="bg1"/>
          </a:solidFill>
          <a:ln w="25400" cap="rnd">
            <a:solidFill>
              <a:schemeClr val="accent2">
                <a:lumMod val="60000"/>
                <a:lumOff val="40000"/>
              </a:schemeClr>
            </a:solidFill>
            <a:prstDash val="sysDot"/>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72" eaLnBrk="1" fontAlgn="auto" hangingPunct="1">
              <a:spcBef>
                <a:spcPts val="0"/>
              </a:spcBef>
              <a:spcAft>
                <a:spcPts val="0"/>
              </a:spcAft>
              <a:defRPr/>
            </a:pPr>
            <a:endParaRPr lang="en-US" dirty="0">
              <a:solidFill>
                <a:prstClr val="white"/>
              </a:solidFill>
            </a:endParaRPr>
          </a:p>
        </p:txBody>
      </p:sp>
      <p:sp>
        <p:nvSpPr>
          <p:cNvPr id="47122" name="Google Shape;1314;g8f1c8c9d53_9_0">
            <a:extLst>
              <a:ext uri="{FF2B5EF4-FFF2-40B4-BE49-F238E27FC236}">
                <a16:creationId xmlns:a16="http://schemas.microsoft.com/office/drawing/2014/main" id="{FE2A7004-B410-56A6-01CE-73C653025D3B}"/>
              </a:ext>
            </a:extLst>
          </p:cNvPr>
          <p:cNvSpPr txBox="1">
            <a:spLocks noChangeArrowheads="1"/>
          </p:cNvSpPr>
          <p:nvPr/>
        </p:nvSpPr>
        <p:spPr bwMode="auto">
          <a:xfrm>
            <a:off x="4660900" y="3492500"/>
            <a:ext cx="3698875"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a:solidFill>
                  <a:schemeClr val="tx1"/>
                </a:solidFill>
                <a:latin typeface="Arial" panose="020B0604020202020204" pitchFamily="34" charset="0"/>
              </a:defRPr>
            </a:lvl1pPr>
            <a:lvl2pPr marL="169863" indent="-169863">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284413" indent="1588" defTabSz="455613" eaLnBrk="0" fontAlgn="base" hangingPunct="0">
              <a:spcBef>
                <a:spcPct val="0"/>
              </a:spcBef>
              <a:spcAft>
                <a:spcPct val="0"/>
              </a:spcAft>
              <a:defRPr>
                <a:solidFill>
                  <a:schemeClr val="tx1"/>
                </a:solidFill>
                <a:latin typeface="Arial" panose="020B0604020202020204" pitchFamily="34" charset="0"/>
              </a:defRPr>
            </a:lvl6pPr>
            <a:lvl7pPr marL="2741613" indent="1588" defTabSz="455613" eaLnBrk="0" fontAlgn="base" hangingPunct="0">
              <a:spcBef>
                <a:spcPct val="0"/>
              </a:spcBef>
              <a:spcAft>
                <a:spcPct val="0"/>
              </a:spcAft>
              <a:defRPr>
                <a:solidFill>
                  <a:schemeClr val="tx1"/>
                </a:solidFill>
                <a:latin typeface="Arial" panose="020B0604020202020204" pitchFamily="34" charset="0"/>
              </a:defRPr>
            </a:lvl7pPr>
            <a:lvl8pPr marL="3198813" indent="1588" defTabSz="455613" eaLnBrk="0" fontAlgn="base" hangingPunct="0">
              <a:spcBef>
                <a:spcPct val="0"/>
              </a:spcBef>
              <a:spcAft>
                <a:spcPct val="0"/>
              </a:spcAft>
              <a:defRPr>
                <a:solidFill>
                  <a:schemeClr val="tx1"/>
                </a:solidFill>
                <a:latin typeface="Arial" panose="020B0604020202020204" pitchFamily="34" charset="0"/>
              </a:defRPr>
            </a:lvl8pPr>
            <a:lvl9pPr marL="3656013" indent="1588" defTabSz="455613"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5000"/>
              </a:lnSpc>
              <a:buSzPts val="1100"/>
            </a:pPr>
            <a:r>
              <a:rPr lang="en-US" altLang="en-US" sz="1400" b="1">
                <a:solidFill>
                  <a:srgbClr val="36C746"/>
                </a:solidFill>
              </a:rPr>
              <a:t>Results</a:t>
            </a:r>
            <a:endParaRPr lang="en-US" altLang="en-US" sz="1100">
              <a:solidFill>
                <a:srgbClr val="626469"/>
              </a:solidFill>
            </a:endParaRPr>
          </a:p>
          <a:p>
            <a:pPr lvl="1">
              <a:buFont typeface="Arial" panose="020B0604020202020204" pitchFamily="34" charset="0"/>
              <a:buChar char="•"/>
            </a:pPr>
            <a:r>
              <a:rPr lang="en-US" altLang="en-US" sz="1100">
                <a:solidFill>
                  <a:srgbClr val="626469"/>
                </a:solidFill>
              </a:rPr>
              <a:t>27% reduction in energy from consolidating locations</a:t>
            </a:r>
          </a:p>
          <a:p>
            <a:pPr lvl="1">
              <a:buFont typeface="Arial" panose="020B0604020202020204" pitchFamily="34" charset="0"/>
              <a:buChar char="•"/>
            </a:pPr>
            <a:r>
              <a:rPr lang="en-US" altLang="en-US" sz="1100">
                <a:solidFill>
                  <a:srgbClr val="626469"/>
                </a:solidFill>
              </a:rPr>
              <a:t>Additional 35% energy savings from SE products &amp; services, Microgrid, &amp; renegotiated utility terms </a:t>
            </a:r>
          </a:p>
          <a:p>
            <a:pPr lvl="1">
              <a:buFont typeface="Arial" panose="020B0604020202020204" pitchFamily="34" charset="0"/>
              <a:buChar char="•"/>
            </a:pPr>
            <a:r>
              <a:rPr lang="en-US" altLang="en-US" sz="1100">
                <a:solidFill>
                  <a:srgbClr val="626469"/>
                </a:solidFill>
              </a:rPr>
              <a:t>Using 100% renewable electric energy </a:t>
            </a:r>
          </a:p>
          <a:p>
            <a:pPr eaLnBrk="1" hangingPunct="1">
              <a:buFont typeface="Arial" panose="020B0604020202020204" pitchFamily="34" charset="0"/>
              <a:buChar char="•"/>
            </a:pPr>
            <a:endParaRPr lang="en-US" altLang="en-US" sz="1100">
              <a:solidFill>
                <a:srgbClr val="626469"/>
              </a:solidFill>
            </a:endParaRPr>
          </a:p>
          <a:p>
            <a:pPr eaLnBrk="1" hangingPunct="1">
              <a:lnSpc>
                <a:spcPct val="105000"/>
              </a:lnSpc>
              <a:spcAft>
                <a:spcPts val="1200"/>
              </a:spcAft>
              <a:buSzPts val="1100"/>
              <a:buFont typeface="Arial" panose="020B0604020202020204" pitchFamily="34" charset="0"/>
              <a:buChar char="•"/>
            </a:pPr>
            <a:endParaRPr lang="en-US" altLang="en-US" sz="1100">
              <a:solidFill>
                <a:srgbClr val="62646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Up-Down Arrow 34">
            <a:extLst>
              <a:ext uri="{FF2B5EF4-FFF2-40B4-BE49-F238E27FC236}">
                <a16:creationId xmlns:a16="http://schemas.microsoft.com/office/drawing/2014/main" id="{63784F8B-9109-0774-A593-4FF7CB6D2DE2}"/>
              </a:ext>
            </a:extLst>
          </p:cNvPr>
          <p:cNvSpPr/>
          <p:nvPr/>
        </p:nvSpPr>
        <p:spPr>
          <a:xfrm>
            <a:off x="1506538" y="1327150"/>
            <a:ext cx="122237" cy="263525"/>
          </a:xfrm>
          <a:prstGeom prst="up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03" tIns="81254" rIns="162503" bIns="81254" anchor="ctr"/>
          <a:lstStyle/>
          <a:p>
            <a:pPr algn="ctr" defTabSz="608172" eaLnBrk="1" fontAlgn="auto" hangingPunct="1">
              <a:spcBef>
                <a:spcPts val="0"/>
              </a:spcBef>
              <a:spcAft>
                <a:spcPts val="0"/>
              </a:spcAft>
              <a:defRPr/>
            </a:pPr>
            <a:endParaRPr lang="en-US" sz="1466" kern="0" dirty="0">
              <a:solidFill>
                <a:prstClr val="white"/>
              </a:solidFill>
            </a:endParaRPr>
          </a:p>
        </p:txBody>
      </p:sp>
      <p:sp>
        <p:nvSpPr>
          <p:cNvPr id="36" name="Up-Down Arrow 35">
            <a:extLst>
              <a:ext uri="{FF2B5EF4-FFF2-40B4-BE49-F238E27FC236}">
                <a16:creationId xmlns:a16="http://schemas.microsoft.com/office/drawing/2014/main" id="{26E05043-10B2-0C49-A74B-2CFCA0C953E8}"/>
              </a:ext>
            </a:extLst>
          </p:cNvPr>
          <p:cNvSpPr/>
          <p:nvPr/>
        </p:nvSpPr>
        <p:spPr>
          <a:xfrm>
            <a:off x="1781175" y="1493838"/>
            <a:ext cx="115888" cy="1116012"/>
          </a:xfrm>
          <a:prstGeom prst="up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03" tIns="81254" rIns="162503" bIns="81254" anchor="ctr"/>
          <a:lstStyle/>
          <a:p>
            <a:pPr algn="ctr" defTabSz="608172" eaLnBrk="1" fontAlgn="auto" hangingPunct="1">
              <a:spcBef>
                <a:spcPts val="0"/>
              </a:spcBef>
              <a:spcAft>
                <a:spcPts val="0"/>
              </a:spcAft>
              <a:defRPr/>
            </a:pPr>
            <a:endParaRPr lang="en-US" sz="1466" kern="0" dirty="0">
              <a:solidFill>
                <a:prstClr val="white"/>
              </a:solidFill>
            </a:endParaRPr>
          </a:p>
        </p:txBody>
      </p:sp>
      <p:cxnSp>
        <p:nvCxnSpPr>
          <p:cNvPr id="37" name="Straight Connector 36">
            <a:extLst>
              <a:ext uri="{FF2B5EF4-FFF2-40B4-BE49-F238E27FC236}">
                <a16:creationId xmlns:a16="http://schemas.microsoft.com/office/drawing/2014/main" id="{405BAB62-1746-E883-3542-0C0CE769DB4B}"/>
              </a:ext>
            </a:extLst>
          </p:cNvPr>
          <p:cNvCxnSpPr/>
          <p:nvPr/>
        </p:nvCxnSpPr>
        <p:spPr>
          <a:xfrm flipV="1">
            <a:off x="1109663" y="2032000"/>
            <a:ext cx="2708275" cy="14288"/>
          </a:xfrm>
          <a:prstGeom prst="line">
            <a:avLst/>
          </a:prstGeom>
          <a:ln w="1270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E0B30BEB-4FB0-4254-0A1D-E12C5CB5041E}"/>
              </a:ext>
            </a:extLst>
          </p:cNvPr>
          <p:cNvCxnSpPr/>
          <p:nvPr/>
        </p:nvCxnSpPr>
        <p:spPr>
          <a:xfrm flipV="1">
            <a:off x="1098550" y="1452563"/>
            <a:ext cx="2708275" cy="14287"/>
          </a:xfrm>
          <a:prstGeom prst="line">
            <a:avLst/>
          </a:prstGeom>
          <a:ln w="1270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Up-Down Arrow 38">
            <a:extLst>
              <a:ext uri="{FF2B5EF4-FFF2-40B4-BE49-F238E27FC236}">
                <a16:creationId xmlns:a16="http://schemas.microsoft.com/office/drawing/2014/main" id="{E9396FCA-C667-A94D-C848-80635523B63A}"/>
              </a:ext>
            </a:extLst>
          </p:cNvPr>
          <p:cNvSpPr/>
          <p:nvPr/>
        </p:nvSpPr>
        <p:spPr>
          <a:xfrm>
            <a:off x="1506538" y="2085975"/>
            <a:ext cx="122237" cy="263525"/>
          </a:xfrm>
          <a:prstGeom prst="up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03" tIns="81254" rIns="162503" bIns="81254" anchor="ctr"/>
          <a:lstStyle/>
          <a:p>
            <a:pPr algn="ctr" defTabSz="608172" eaLnBrk="1" fontAlgn="auto" hangingPunct="1">
              <a:spcBef>
                <a:spcPts val="0"/>
              </a:spcBef>
              <a:spcAft>
                <a:spcPts val="0"/>
              </a:spcAft>
              <a:defRPr/>
            </a:pPr>
            <a:endParaRPr lang="en-US" sz="1466" kern="0" dirty="0">
              <a:solidFill>
                <a:prstClr val="white"/>
              </a:solidFill>
            </a:endParaRPr>
          </a:p>
        </p:txBody>
      </p:sp>
      <p:sp>
        <p:nvSpPr>
          <p:cNvPr id="78" name="Up-Down Arrow 77">
            <a:extLst>
              <a:ext uri="{FF2B5EF4-FFF2-40B4-BE49-F238E27FC236}">
                <a16:creationId xmlns:a16="http://schemas.microsoft.com/office/drawing/2014/main" id="{C882548E-7E38-4E7A-4B21-3A1C1F0B67FC}"/>
              </a:ext>
            </a:extLst>
          </p:cNvPr>
          <p:cNvSpPr/>
          <p:nvPr/>
        </p:nvSpPr>
        <p:spPr>
          <a:xfrm>
            <a:off x="1506538" y="1327150"/>
            <a:ext cx="122237" cy="263525"/>
          </a:xfrm>
          <a:prstGeom prst="up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03" tIns="81254" rIns="162503" bIns="81254" anchor="ctr"/>
          <a:lstStyle/>
          <a:p>
            <a:pPr algn="ctr" defTabSz="608172" eaLnBrk="1" fontAlgn="auto" hangingPunct="1">
              <a:spcBef>
                <a:spcPts val="0"/>
              </a:spcBef>
              <a:spcAft>
                <a:spcPts val="0"/>
              </a:spcAft>
              <a:defRPr/>
            </a:pPr>
            <a:endParaRPr lang="en-US" sz="1466" kern="0" dirty="0">
              <a:solidFill>
                <a:prstClr val="white"/>
              </a:solidFill>
            </a:endParaRPr>
          </a:p>
        </p:txBody>
      </p:sp>
      <p:sp>
        <p:nvSpPr>
          <p:cNvPr id="79" name="Up-Down Arrow 78">
            <a:extLst>
              <a:ext uri="{FF2B5EF4-FFF2-40B4-BE49-F238E27FC236}">
                <a16:creationId xmlns:a16="http://schemas.microsoft.com/office/drawing/2014/main" id="{EBD4C991-9157-556B-A7B2-9B8A11605365}"/>
              </a:ext>
            </a:extLst>
          </p:cNvPr>
          <p:cNvSpPr/>
          <p:nvPr/>
        </p:nvSpPr>
        <p:spPr>
          <a:xfrm>
            <a:off x="1781175" y="1493838"/>
            <a:ext cx="115888" cy="1116012"/>
          </a:xfrm>
          <a:prstGeom prst="up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03" tIns="81254" rIns="162503" bIns="81254" anchor="ctr"/>
          <a:lstStyle/>
          <a:p>
            <a:pPr algn="ctr" defTabSz="608172" eaLnBrk="1" fontAlgn="auto" hangingPunct="1">
              <a:spcBef>
                <a:spcPts val="0"/>
              </a:spcBef>
              <a:spcAft>
                <a:spcPts val="0"/>
              </a:spcAft>
              <a:defRPr/>
            </a:pPr>
            <a:endParaRPr lang="en-US" sz="1466" kern="0" dirty="0">
              <a:solidFill>
                <a:prstClr val="white"/>
              </a:solidFill>
            </a:endParaRPr>
          </a:p>
        </p:txBody>
      </p:sp>
      <p:cxnSp>
        <p:nvCxnSpPr>
          <p:cNvPr id="80" name="Straight Connector 79">
            <a:extLst>
              <a:ext uri="{FF2B5EF4-FFF2-40B4-BE49-F238E27FC236}">
                <a16:creationId xmlns:a16="http://schemas.microsoft.com/office/drawing/2014/main" id="{0834E545-EDD6-72FE-8376-811D4C256133}"/>
              </a:ext>
            </a:extLst>
          </p:cNvPr>
          <p:cNvCxnSpPr/>
          <p:nvPr/>
        </p:nvCxnSpPr>
        <p:spPr>
          <a:xfrm flipV="1">
            <a:off x="1109663" y="2032000"/>
            <a:ext cx="2708275" cy="14288"/>
          </a:xfrm>
          <a:prstGeom prst="line">
            <a:avLst/>
          </a:prstGeom>
          <a:ln w="1270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B4F69575-81FB-86D0-7883-46953C508167}"/>
              </a:ext>
            </a:extLst>
          </p:cNvPr>
          <p:cNvCxnSpPr/>
          <p:nvPr/>
        </p:nvCxnSpPr>
        <p:spPr>
          <a:xfrm flipV="1">
            <a:off x="1098550" y="1452563"/>
            <a:ext cx="2708275" cy="14287"/>
          </a:xfrm>
          <a:prstGeom prst="line">
            <a:avLst/>
          </a:prstGeom>
          <a:ln w="1270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2" name="Up-Down Arrow 81">
            <a:extLst>
              <a:ext uri="{FF2B5EF4-FFF2-40B4-BE49-F238E27FC236}">
                <a16:creationId xmlns:a16="http://schemas.microsoft.com/office/drawing/2014/main" id="{2021F7D1-58ED-A462-C254-28E86721C4C8}"/>
              </a:ext>
            </a:extLst>
          </p:cNvPr>
          <p:cNvSpPr/>
          <p:nvPr/>
        </p:nvSpPr>
        <p:spPr>
          <a:xfrm>
            <a:off x="1506538" y="2085975"/>
            <a:ext cx="122237" cy="263525"/>
          </a:xfrm>
          <a:prstGeom prst="up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03" tIns="81254" rIns="162503" bIns="81254" anchor="ctr"/>
          <a:lstStyle/>
          <a:p>
            <a:pPr algn="ctr" defTabSz="608172" eaLnBrk="1" fontAlgn="auto" hangingPunct="1">
              <a:spcBef>
                <a:spcPts val="0"/>
              </a:spcBef>
              <a:spcAft>
                <a:spcPts val="0"/>
              </a:spcAft>
              <a:defRPr/>
            </a:pPr>
            <a:endParaRPr lang="en-US" sz="1466" kern="0" dirty="0">
              <a:solidFill>
                <a:prstClr val="white"/>
              </a:solidFill>
            </a:endParaRPr>
          </a:p>
        </p:txBody>
      </p:sp>
      <p:sp>
        <p:nvSpPr>
          <p:cNvPr id="83" name="Up-Down Arrow 82">
            <a:extLst>
              <a:ext uri="{FF2B5EF4-FFF2-40B4-BE49-F238E27FC236}">
                <a16:creationId xmlns:a16="http://schemas.microsoft.com/office/drawing/2014/main" id="{03150C9B-FA0A-E37A-1AB1-D3223A20BD3F}"/>
              </a:ext>
            </a:extLst>
          </p:cNvPr>
          <p:cNvSpPr/>
          <p:nvPr/>
        </p:nvSpPr>
        <p:spPr>
          <a:xfrm>
            <a:off x="1506538" y="1327150"/>
            <a:ext cx="122237" cy="263525"/>
          </a:xfrm>
          <a:prstGeom prst="up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03" tIns="81254" rIns="162503" bIns="81254" anchor="ctr"/>
          <a:lstStyle/>
          <a:p>
            <a:pPr algn="ctr" defTabSz="608172" eaLnBrk="1" fontAlgn="auto" hangingPunct="1">
              <a:spcBef>
                <a:spcPts val="0"/>
              </a:spcBef>
              <a:spcAft>
                <a:spcPts val="0"/>
              </a:spcAft>
              <a:defRPr/>
            </a:pPr>
            <a:endParaRPr lang="en-US" sz="1466" kern="0" dirty="0">
              <a:solidFill>
                <a:prstClr val="white"/>
              </a:solidFill>
            </a:endParaRPr>
          </a:p>
        </p:txBody>
      </p:sp>
      <p:cxnSp>
        <p:nvCxnSpPr>
          <p:cNvPr id="84" name="Straight Connector 83">
            <a:extLst>
              <a:ext uri="{FF2B5EF4-FFF2-40B4-BE49-F238E27FC236}">
                <a16:creationId xmlns:a16="http://schemas.microsoft.com/office/drawing/2014/main" id="{A8703371-990C-BA2B-BF06-7F505041604C}"/>
              </a:ext>
            </a:extLst>
          </p:cNvPr>
          <p:cNvCxnSpPr/>
          <p:nvPr/>
        </p:nvCxnSpPr>
        <p:spPr>
          <a:xfrm flipV="1">
            <a:off x="1109663" y="2032000"/>
            <a:ext cx="2708275" cy="14288"/>
          </a:xfrm>
          <a:prstGeom prst="line">
            <a:avLst/>
          </a:prstGeom>
          <a:ln w="1270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233A4CD8-20B0-2A33-FE94-D9EA4E122782}"/>
              </a:ext>
            </a:extLst>
          </p:cNvPr>
          <p:cNvCxnSpPr/>
          <p:nvPr/>
        </p:nvCxnSpPr>
        <p:spPr>
          <a:xfrm flipV="1">
            <a:off x="1098550" y="1452563"/>
            <a:ext cx="2708275" cy="14287"/>
          </a:xfrm>
          <a:prstGeom prst="line">
            <a:avLst/>
          </a:prstGeom>
          <a:ln w="1270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6" name="Up-Down Arrow 85">
            <a:extLst>
              <a:ext uri="{FF2B5EF4-FFF2-40B4-BE49-F238E27FC236}">
                <a16:creationId xmlns:a16="http://schemas.microsoft.com/office/drawing/2014/main" id="{A73E20D0-4107-5D71-BD78-44CFECEA27A9}"/>
              </a:ext>
            </a:extLst>
          </p:cNvPr>
          <p:cNvSpPr/>
          <p:nvPr/>
        </p:nvSpPr>
        <p:spPr>
          <a:xfrm>
            <a:off x="1506538" y="2085975"/>
            <a:ext cx="122237" cy="263525"/>
          </a:xfrm>
          <a:prstGeom prst="up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03" tIns="81254" rIns="162503" bIns="81254" anchor="ctr"/>
          <a:lstStyle/>
          <a:p>
            <a:pPr algn="ctr" defTabSz="608172" eaLnBrk="1" fontAlgn="auto" hangingPunct="1">
              <a:spcBef>
                <a:spcPts val="0"/>
              </a:spcBef>
              <a:spcAft>
                <a:spcPts val="0"/>
              </a:spcAft>
              <a:defRPr/>
            </a:pPr>
            <a:endParaRPr lang="en-US" sz="1466" kern="0" dirty="0">
              <a:solidFill>
                <a:prstClr val="white"/>
              </a:solidFill>
            </a:endParaRPr>
          </a:p>
        </p:txBody>
      </p:sp>
      <p:cxnSp>
        <p:nvCxnSpPr>
          <p:cNvPr id="87" name="Straight Connector 86">
            <a:extLst>
              <a:ext uri="{FF2B5EF4-FFF2-40B4-BE49-F238E27FC236}">
                <a16:creationId xmlns:a16="http://schemas.microsoft.com/office/drawing/2014/main" id="{8945F480-56C5-52B7-63FE-E1497093A9B1}"/>
              </a:ext>
            </a:extLst>
          </p:cNvPr>
          <p:cNvCxnSpPr/>
          <p:nvPr/>
        </p:nvCxnSpPr>
        <p:spPr>
          <a:xfrm flipV="1">
            <a:off x="1109663" y="2032000"/>
            <a:ext cx="2708275" cy="14288"/>
          </a:xfrm>
          <a:prstGeom prst="line">
            <a:avLst/>
          </a:prstGeom>
          <a:ln w="1270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281A09CB-E612-77AB-4F50-7FE7580FD867}"/>
              </a:ext>
            </a:extLst>
          </p:cNvPr>
          <p:cNvCxnSpPr/>
          <p:nvPr/>
        </p:nvCxnSpPr>
        <p:spPr>
          <a:xfrm flipV="1">
            <a:off x="1098550" y="1452563"/>
            <a:ext cx="2708275" cy="14287"/>
          </a:xfrm>
          <a:prstGeom prst="line">
            <a:avLst/>
          </a:prstGeom>
          <a:ln w="1270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465D30E6-2B57-BFB1-7485-180B55CD5699}"/>
              </a:ext>
            </a:extLst>
          </p:cNvPr>
          <p:cNvCxnSpPr/>
          <p:nvPr/>
        </p:nvCxnSpPr>
        <p:spPr>
          <a:xfrm flipV="1">
            <a:off x="1127125" y="2032000"/>
            <a:ext cx="2708275" cy="14288"/>
          </a:xfrm>
          <a:prstGeom prst="line">
            <a:avLst/>
          </a:prstGeom>
          <a:ln w="1270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5AC7CA0B-9A02-F974-F7C1-937FC3B43230}"/>
              </a:ext>
            </a:extLst>
          </p:cNvPr>
          <p:cNvCxnSpPr/>
          <p:nvPr/>
        </p:nvCxnSpPr>
        <p:spPr>
          <a:xfrm flipV="1">
            <a:off x="1116013" y="1360488"/>
            <a:ext cx="2708275" cy="15875"/>
          </a:xfrm>
          <a:prstGeom prst="line">
            <a:avLst/>
          </a:prstGeom>
          <a:ln w="1270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154E3401-DB65-41AA-B2CB-E8004816241E}"/>
              </a:ext>
            </a:extLst>
          </p:cNvPr>
          <p:cNvCxnSpPr/>
          <p:nvPr/>
        </p:nvCxnSpPr>
        <p:spPr>
          <a:xfrm flipV="1">
            <a:off x="1127125" y="2032000"/>
            <a:ext cx="2708275" cy="14288"/>
          </a:xfrm>
          <a:prstGeom prst="line">
            <a:avLst/>
          </a:prstGeom>
          <a:ln w="1270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B98A47FF-8ECA-952B-6D4B-8F705D10C00E}"/>
              </a:ext>
            </a:extLst>
          </p:cNvPr>
          <p:cNvCxnSpPr/>
          <p:nvPr/>
        </p:nvCxnSpPr>
        <p:spPr>
          <a:xfrm flipV="1">
            <a:off x="1116013" y="1360488"/>
            <a:ext cx="2708275" cy="15875"/>
          </a:xfrm>
          <a:prstGeom prst="line">
            <a:avLst/>
          </a:prstGeom>
          <a:ln w="1270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3" name="Rectangle 92">
            <a:extLst>
              <a:ext uri="{FF2B5EF4-FFF2-40B4-BE49-F238E27FC236}">
                <a16:creationId xmlns:a16="http://schemas.microsoft.com/office/drawing/2014/main" id="{51AA1239-4655-0ED7-36E4-ACA4A5769CC4}"/>
              </a:ext>
            </a:extLst>
          </p:cNvPr>
          <p:cNvSpPr/>
          <p:nvPr/>
        </p:nvSpPr>
        <p:spPr>
          <a:xfrm>
            <a:off x="909638" y="2085975"/>
            <a:ext cx="955675" cy="2573338"/>
          </a:xfrm>
          <a:prstGeom prst="rect">
            <a:avLst/>
          </a:prstGeom>
          <a:solidFill>
            <a:schemeClr val="accent2"/>
          </a:solidFill>
          <a:ln>
            <a:noFill/>
          </a:ln>
          <a:effectLst/>
        </p:spPr>
        <p:style>
          <a:lnRef idx="1">
            <a:schemeClr val="accent3"/>
          </a:lnRef>
          <a:fillRef idx="3">
            <a:schemeClr val="accent3"/>
          </a:fillRef>
          <a:effectRef idx="2">
            <a:schemeClr val="accent3"/>
          </a:effectRef>
          <a:fontRef idx="minor">
            <a:schemeClr val="lt1"/>
          </a:fontRef>
        </p:style>
        <p:txBody>
          <a:bodyPr lIns="67935" tIns="33970" rIns="67935" bIns="33970" anchor="ctr"/>
          <a:lstStyle/>
          <a:p>
            <a:pPr algn="ctr" defTabSz="456976" eaLnBrk="1" fontAlgn="auto" hangingPunct="1">
              <a:spcBef>
                <a:spcPts val="0"/>
              </a:spcBef>
              <a:spcAft>
                <a:spcPts val="0"/>
              </a:spcAft>
              <a:defRPr/>
            </a:pPr>
            <a:endParaRPr lang="en-US" kern="0" dirty="0">
              <a:solidFill>
                <a:prstClr val="white"/>
              </a:solidFill>
            </a:endParaRPr>
          </a:p>
        </p:txBody>
      </p:sp>
      <p:pic>
        <p:nvPicPr>
          <p:cNvPr id="94" name="Picture 93">
            <a:extLst>
              <a:ext uri="{FF2B5EF4-FFF2-40B4-BE49-F238E27FC236}">
                <a16:creationId xmlns:a16="http://schemas.microsoft.com/office/drawing/2014/main" id="{A029587F-9A45-A882-E149-98C6BEE4FE8C}"/>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1949418" y="2082503"/>
            <a:ext cx="5272897" cy="2621387"/>
          </a:xfrm>
          <a:prstGeom prst="rect">
            <a:avLst/>
          </a:prstGeom>
        </p:spPr>
      </p:pic>
      <p:sp>
        <p:nvSpPr>
          <p:cNvPr id="95" name="TextBox 1">
            <a:extLst>
              <a:ext uri="{FF2B5EF4-FFF2-40B4-BE49-F238E27FC236}">
                <a16:creationId xmlns:a16="http://schemas.microsoft.com/office/drawing/2014/main" id="{673B4551-6B73-45E6-E308-4166003B25D8}"/>
              </a:ext>
            </a:extLst>
          </p:cNvPr>
          <p:cNvSpPr txBox="1"/>
          <p:nvPr/>
        </p:nvSpPr>
        <p:spPr>
          <a:xfrm>
            <a:off x="1006475" y="2717800"/>
            <a:ext cx="615950" cy="369888"/>
          </a:xfrm>
          <a:prstGeom prst="rect">
            <a:avLst/>
          </a:prstGeom>
          <a:noFill/>
        </p:spPr>
        <p:txBody>
          <a:bodyPr wrap="none" lIns="0" tIns="0" rIns="0" bIns="60937">
            <a:spAutoFit/>
          </a:bodyPr>
          <a:lstStyle>
            <a:defPPr>
              <a:defRPr lang="en-US"/>
            </a:defPPr>
            <a:lvl1pPr defTabSz="608187">
              <a:defRPr sz="1050">
                <a:solidFill>
                  <a:srgbClr val="FBFBFB"/>
                </a:solidFill>
                <a:latin typeface="Arial"/>
                <a:cs typeface="Arial Rounded MT Bold"/>
              </a:defRPr>
            </a:lvl1pPr>
          </a:lstStyle>
          <a:p>
            <a:pPr defTabSz="608172" eaLnBrk="1" fontAlgn="auto" hangingPunct="1">
              <a:spcBef>
                <a:spcPts val="0"/>
              </a:spcBef>
              <a:spcAft>
                <a:spcPts val="0"/>
              </a:spcAft>
              <a:defRPr/>
            </a:pPr>
            <a:r>
              <a:rPr lang="en-US" altLang="zh-CN" sz="1000" kern="0" dirty="0"/>
              <a:t>Connected</a:t>
            </a:r>
          </a:p>
          <a:p>
            <a:pPr defTabSz="608172" eaLnBrk="1" fontAlgn="auto" hangingPunct="1">
              <a:spcBef>
                <a:spcPts val="0"/>
              </a:spcBef>
              <a:spcAft>
                <a:spcPts val="0"/>
              </a:spcAft>
              <a:defRPr/>
            </a:pPr>
            <a:r>
              <a:rPr lang="en-US" altLang="zh-CN" sz="1000" kern="0" dirty="0"/>
              <a:t>products</a:t>
            </a:r>
          </a:p>
        </p:txBody>
      </p:sp>
      <p:sp>
        <p:nvSpPr>
          <p:cNvPr id="96" name="Rectangle 95">
            <a:extLst>
              <a:ext uri="{FF2B5EF4-FFF2-40B4-BE49-F238E27FC236}">
                <a16:creationId xmlns:a16="http://schemas.microsoft.com/office/drawing/2014/main" id="{4F917AF7-A474-0645-1C14-39CDD4CD5D48}"/>
              </a:ext>
            </a:extLst>
          </p:cNvPr>
          <p:cNvSpPr/>
          <p:nvPr/>
        </p:nvSpPr>
        <p:spPr>
          <a:xfrm>
            <a:off x="909638" y="842963"/>
            <a:ext cx="971550" cy="554037"/>
          </a:xfrm>
          <a:prstGeom prst="rect">
            <a:avLst/>
          </a:prstGeom>
          <a:solidFill>
            <a:schemeClr val="accent2"/>
          </a:solidFill>
          <a:ln>
            <a:noFill/>
          </a:ln>
          <a:effectLst/>
        </p:spPr>
        <p:style>
          <a:lnRef idx="1">
            <a:schemeClr val="accent3"/>
          </a:lnRef>
          <a:fillRef idx="3">
            <a:schemeClr val="accent3"/>
          </a:fillRef>
          <a:effectRef idx="2">
            <a:schemeClr val="accent3"/>
          </a:effectRef>
          <a:fontRef idx="minor">
            <a:schemeClr val="lt1"/>
          </a:fontRef>
        </p:style>
        <p:txBody>
          <a:bodyPr lIns="67935" tIns="33970" rIns="67935" bIns="33970" anchor="ctr"/>
          <a:lstStyle/>
          <a:p>
            <a:pPr algn="ctr" defTabSz="456976" eaLnBrk="1" fontAlgn="auto" hangingPunct="1">
              <a:spcBef>
                <a:spcPts val="0"/>
              </a:spcBef>
              <a:spcAft>
                <a:spcPts val="0"/>
              </a:spcAft>
              <a:defRPr/>
            </a:pPr>
            <a:endParaRPr lang="en-US" kern="0" dirty="0">
              <a:solidFill>
                <a:prstClr val="white"/>
              </a:solidFill>
            </a:endParaRPr>
          </a:p>
        </p:txBody>
      </p:sp>
      <p:sp>
        <p:nvSpPr>
          <p:cNvPr id="97" name="Freeform 3">
            <a:extLst>
              <a:ext uri="{FF2B5EF4-FFF2-40B4-BE49-F238E27FC236}">
                <a16:creationId xmlns:a16="http://schemas.microsoft.com/office/drawing/2014/main" id="{B7763D8E-A8E8-FB4F-6F4A-B0E09D36F8FD}"/>
              </a:ext>
            </a:extLst>
          </p:cNvPr>
          <p:cNvSpPr/>
          <p:nvPr/>
        </p:nvSpPr>
        <p:spPr>
          <a:xfrm>
            <a:off x="1939925" y="844550"/>
            <a:ext cx="5264150" cy="554038"/>
          </a:xfrm>
          <a:custGeom>
            <a:avLst/>
            <a:gdLst>
              <a:gd name="connsiteX0" fmla="*/ 23092728 w 23092728"/>
              <a:gd name="connsiteY0" fmla="*/ 2735745 h 2735745"/>
              <a:gd name="connsiteX1" fmla="*/ 0 w 23092728"/>
              <a:gd name="connsiteY1" fmla="*/ 2735745 h 2735745"/>
              <a:gd name="connsiteX2" fmla="*/ 0 w 23092728"/>
              <a:gd name="connsiteY2" fmla="*/ 0 h 2735745"/>
              <a:gd name="connsiteX3" fmla="*/ 23092728 w 23092728"/>
              <a:gd name="connsiteY3" fmla="*/ 0 h 2735745"/>
              <a:gd name="connsiteX4" fmla="*/ 23092728 w 23092728"/>
              <a:gd name="connsiteY4" fmla="*/ 2735745 h 273574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3092728" h="2735745">
                <a:moveTo>
                  <a:pt x="23092728" y="2735745"/>
                </a:moveTo>
                <a:lnTo>
                  <a:pt x="0" y="2735745"/>
                </a:lnTo>
                <a:lnTo>
                  <a:pt x="0" y="0"/>
                </a:lnTo>
                <a:lnTo>
                  <a:pt x="23092728" y="0"/>
                </a:lnTo>
                <a:lnTo>
                  <a:pt x="23092728" y="2735745"/>
                </a:lnTo>
              </a:path>
            </a:pathLst>
          </a:custGeom>
          <a:solidFill>
            <a:srgbClr val="F2F2F2"/>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99" tIns="45703" rIns="91399" bIns="45703" anchor="ctr"/>
          <a:lstStyle/>
          <a:p>
            <a:pPr defTabSz="107948" eaLnBrk="1" fontAlgn="auto" hangingPunct="1">
              <a:spcBef>
                <a:spcPts val="0"/>
              </a:spcBef>
              <a:spcAft>
                <a:spcPts val="0"/>
              </a:spcAft>
              <a:defRPr/>
            </a:pPr>
            <a:r>
              <a:rPr lang="en-US" sz="1100" dirty="0">
                <a:solidFill>
                  <a:srgbClr val="626469"/>
                </a:solidFill>
              </a:rPr>
              <a:t>Building Advisor, Resource Advisor, Asset Advisor IT, Workplace Advisor, MicroGrid Advisor, Engage Enterprise</a:t>
            </a:r>
            <a:endParaRPr lang="en-US" sz="1100" b="1" dirty="0">
              <a:solidFill>
                <a:srgbClr val="626469"/>
              </a:solidFill>
            </a:endParaRPr>
          </a:p>
          <a:p>
            <a:pPr algn="ctr" defTabSz="107948" eaLnBrk="1" fontAlgn="auto" hangingPunct="1">
              <a:spcBef>
                <a:spcPts val="0"/>
              </a:spcBef>
              <a:spcAft>
                <a:spcPts val="0"/>
              </a:spcAft>
              <a:defRPr/>
            </a:pPr>
            <a:endParaRPr lang="en-US" altLang="zh-CN" sz="800" kern="0" dirty="0">
              <a:solidFill>
                <a:srgbClr val="626469"/>
              </a:solidFill>
              <a:ea typeface="Arial Rounded MT Std" charset="0"/>
              <a:cs typeface="Arial Rounded MT Std" charset="0"/>
            </a:endParaRPr>
          </a:p>
        </p:txBody>
      </p:sp>
      <p:sp>
        <p:nvSpPr>
          <p:cNvPr id="98" name="TextBox 1">
            <a:extLst>
              <a:ext uri="{FF2B5EF4-FFF2-40B4-BE49-F238E27FC236}">
                <a16:creationId xmlns:a16="http://schemas.microsoft.com/office/drawing/2014/main" id="{A57E4BFA-2E1B-B6D9-809C-6A90E79DD5A2}"/>
              </a:ext>
            </a:extLst>
          </p:cNvPr>
          <p:cNvSpPr txBox="1"/>
          <p:nvPr/>
        </p:nvSpPr>
        <p:spPr>
          <a:xfrm>
            <a:off x="950913" y="874713"/>
            <a:ext cx="944562" cy="385762"/>
          </a:xfrm>
          <a:prstGeom prst="rect">
            <a:avLst/>
          </a:prstGeom>
          <a:noFill/>
        </p:spPr>
        <p:txBody>
          <a:bodyPr wrap="none" lIns="0" tIns="0" rIns="0" bIns="60937">
            <a:spAutoFit/>
          </a:bodyPr>
          <a:lstStyle/>
          <a:p>
            <a:pPr defTabSz="608172" eaLnBrk="1" fontAlgn="auto" hangingPunct="1">
              <a:spcBef>
                <a:spcPts val="0"/>
              </a:spcBef>
              <a:spcAft>
                <a:spcPts val="0"/>
              </a:spcAft>
              <a:defRPr/>
            </a:pPr>
            <a:r>
              <a:rPr lang="en-US" altLang="zh-CN" sz="1050" kern="0" dirty="0">
                <a:solidFill>
                  <a:srgbClr val="FBFBFB"/>
                </a:solidFill>
                <a:latin typeface="Arial"/>
                <a:cs typeface="Arial Rounded MT Bold"/>
              </a:rPr>
              <a:t>Apps, </a:t>
            </a:r>
            <a:r>
              <a:rPr lang="en-US" altLang="zh-CN" sz="1050" kern="0" dirty="0">
                <a:solidFill>
                  <a:prstClr val="white"/>
                </a:solidFill>
                <a:latin typeface="Arial"/>
                <a:cs typeface="Arial Rounded MT Bold"/>
              </a:rPr>
              <a:t>analytics,</a:t>
            </a:r>
          </a:p>
          <a:p>
            <a:pPr defTabSz="608172" eaLnBrk="1" fontAlgn="auto" hangingPunct="1">
              <a:spcBef>
                <a:spcPts val="0"/>
              </a:spcBef>
              <a:spcAft>
                <a:spcPts val="0"/>
              </a:spcAft>
              <a:defRPr/>
            </a:pPr>
            <a:r>
              <a:rPr lang="en-US" altLang="zh-CN" sz="1050" kern="0" dirty="0">
                <a:solidFill>
                  <a:srgbClr val="FBFBFB"/>
                </a:solidFill>
                <a:latin typeface="Arial"/>
                <a:cs typeface="Arial Rounded MT Bold"/>
              </a:rPr>
              <a:t>and</a:t>
            </a:r>
            <a:r>
              <a:rPr lang="en-US" altLang="zh-CN" sz="1050" kern="0" dirty="0">
                <a:solidFill>
                  <a:prstClr val="black"/>
                </a:solidFill>
                <a:latin typeface="Arial"/>
                <a:cs typeface="Arial Rounded MT Bold"/>
              </a:rPr>
              <a:t> </a:t>
            </a:r>
            <a:r>
              <a:rPr lang="en-US" altLang="zh-CN" sz="1050" kern="0" dirty="0">
                <a:solidFill>
                  <a:srgbClr val="FBFBFB"/>
                </a:solidFill>
                <a:latin typeface="Arial"/>
                <a:cs typeface="Arial Rounded MT Bold"/>
              </a:rPr>
              <a:t>services</a:t>
            </a:r>
          </a:p>
        </p:txBody>
      </p:sp>
      <p:sp>
        <p:nvSpPr>
          <p:cNvPr id="101" name="Freeform 3">
            <a:extLst>
              <a:ext uri="{FF2B5EF4-FFF2-40B4-BE49-F238E27FC236}">
                <a16:creationId xmlns:a16="http://schemas.microsoft.com/office/drawing/2014/main" id="{44AEBAF2-EDD1-4359-CE5D-97BD4B58373A}"/>
              </a:ext>
            </a:extLst>
          </p:cNvPr>
          <p:cNvSpPr/>
          <p:nvPr/>
        </p:nvSpPr>
        <p:spPr>
          <a:xfrm>
            <a:off x="911225" y="1466850"/>
            <a:ext cx="957263" cy="558800"/>
          </a:xfrm>
          <a:custGeom>
            <a:avLst/>
            <a:gdLst>
              <a:gd name="connsiteX0" fmla="*/ 23092728 w 23092728"/>
              <a:gd name="connsiteY0" fmla="*/ 2735745 h 2735745"/>
              <a:gd name="connsiteX1" fmla="*/ 0 w 23092728"/>
              <a:gd name="connsiteY1" fmla="*/ 2735745 h 2735745"/>
              <a:gd name="connsiteX2" fmla="*/ 0 w 23092728"/>
              <a:gd name="connsiteY2" fmla="*/ 0 h 2735745"/>
              <a:gd name="connsiteX3" fmla="*/ 23092728 w 23092728"/>
              <a:gd name="connsiteY3" fmla="*/ 0 h 2735745"/>
              <a:gd name="connsiteX4" fmla="*/ 23092728 w 23092728"/>
              <a:gd name="connsiteY4" fmla="*/ 2735745 h 273574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3092728" h="2735745">
                <a:moveTo>
                  <a:pt x="23092728" y="2735745"/>
                </a:moveTo>
                <a:lnTo>
                  <a:pt x="0" y="2735745"/>
                </a:lnTo>
                <a:lnTo>
                  <a:pt x="0" y="0"/>
                </a:lnTo>
                <a:lnTo>
                  <a:pt x="23092728" y="0"/>
                </a:lnTo>
                <a:lnTo>
                  <a:pt x="23092728" y="2735745"/>
                </a:lnTo>
              </a:path>
            </a:pathLst>
          </a:custGeom>
          <a:solidFill>
            <a:srgbClr val="3DCD5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872" tIns="60937" rIns="121872" bIns="60937" anchor="ctr"/>
          <a:lstStyle/>
          <a:p>
            <a:pPr algn="ctr" defTabSz="608172" eaLnBrk="1" fontAlgn="auto" hangingPunct="1">
              <a:spcBef>
                <a:spcPts val="0"/>
              </a:spcBef>
              <a:spcAft>
                <a:spcPts val="0"/>
              </a:spcAft>
              <a:defRPr/>
            </a:pPr>
            <a:endParaRPr lang="zh-CN" altLang="en-US" sz="933" kern="0" dirty="0">
              <a:solidFill>
                <a:prstClr val="white"/>
              </a:solidFill>
            </a:endParaRPr>
          </a:p>
        </p:txBody>
      </p:sp>
      <p:sp>
        <p:nvSpPr>
          <p:cNvPr id="102" name="TextBox 1">
            <a:extLst>
              <a:ext uri="{FF2B5EF4-FFF2-40B4-BE49-F238E27FC236}">
                <a16:creationId xmlns:a16="http://schemas.microsoft.com/office/drawing/2014/main" id="{9E5A8E70-459A-581B-8572-34DDF65F49C2}"/>
              </a:ext>
            </a:extLst>
          </p:cNvPr>
          <p:cNvSpPr txBox="1"/>
          <p:nvPr/>
        </p:nvSpPr>
        <p:spPr>
          <a:xfrm>
            <a:off x="1060450" y="1568450"/>
            <a:ext cx="423863" cy="400050"/>
          </a:xfrm>
          <a:prstGeom prst="rect">
            <a:avLst/>
          </a:prstGeom>
          <a:noFill/>
        </p:spPr>
        <p:txBody>
          <a:bodyPr wrap="none" lIns="0" tIns="0" rIns="0" bIns="60937">
            <a:spAutoFit/>
          </a:bodyPr>
          <a:lstStyle>
            <a:defPPr>
              <a:defRPr lang="en-US"/>
            </a:defPPr>
            <a:lvl1pPr defTabSz="608187">
              <a:defRPr sz="1050">
                <a:solidFill>
                  <a:srgbClr val="FBFBFB"/>
                </a:solidFill>
                <a:latin typeface="Arial"/>
                <a:cs typeface="Arial Rounded MT Bold"/>
              </a:defRPr>
            </a:lvl1pPr>
          </a:lstStyle>
          <a:p>
            <a:pPr defTabSz="608172" eaLnBrk="1" fontAlgn="auto" hangingPunct="1">
              <a:spcBef>
                <a:spcPts val="0"/>
              </a:spcBef>
              <a:spcAft>
                <a:spcPts val="0"/>
              </a:spcAft>
              <a:defRPr/>
            </a:pPr>
            <a:r>
              <a:rPr lang="en-US" altLang="zh-CN" sz="1100" kern="0" dirty="0"/>
              <a:t>Edge</a:t>
            </a:r>
            <a:br>
              <a:rPr lang="en-US" altLang="zh-CN" sz="1100" kern="0" dirty="0"/>
            </a:br>
            <a:r>
              <a:rPr lang="en-US" altLang="zh-CN" sz="1100" kern="0" dirty="0"/>
              <a:t>control</a:t>
            </a:r>
          </a:p>
        </p:txBody>
      </p:sp>
      <p:sp>
        <p:nvSpPr>
          <p:cNvPr id="107" name="Up-Down Arrow 106">
            <a:extLst>
              <a:ext uri="{FF2B5EF4-FFF2-40B4-BE49-F238E27FC236}">
                <a16:creationId xmlns:a16="http://schemas.microsoft.com/office/drawing/2014/main" id="{623E77C1-4BC4-A71C-BD55-0EE1ECA80246}"/>
              </a:ext>
            </a:extLst>
          </p:cNvPr>
          <p:cNvSpPr/>
          <p:nvPr/>
        </p:nvSpPr>
        <p:spPr>
          <a:xfrm>
            <a:off x="1524000" y="2009775"/>
            <a:ext cx="122238" cy="263525"/>
          </a:xfrm>
          <a:prstGeom prst="up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03" tIns="81254" rIns="162503" bIns="81254" anchor="ctr"/>
          <a:lstStyle/>
          <a:p>
            <a:pPr algn="ctr" defTabSz="608172" eaLnBrk="1" fontAlgn="auto" hangingPunct="1">
              <a:spcBef>
                <a:spcPts val="0"/>
              </a:spcBef>
              <a:spcAft>
                <a:spcPts val="0"/>
              </a:spcAft>
              <a:defRPr/>
            </a:pPr>
            <a:endParaRPr lang="en-US" sz="1466" kern="0" dirty="0">
              <a:solidFill>
                <a:prstClr val="white"/>
              </a:solidFill>
            </a:endParaRPr>
          </a:p>
        </p:txBody>
      </p:sp>
      <p:sp>
        <p:nvSpPr>
          <p:cNvPr id="109" name="Up-Down Arrow 108">
            <a:extLst>
              <a:ext uri="{FF2B5EF4-FFF2-40B4-BE49-F238E27FC236}">
                <a16:creationId xmlns:a16="http://schemas.microsoft.com/office/drawing/2014/main" id="{10BF9EC0-9A9B-EF88-B698-E1B08DD14D2F}"/>
              </a:ext>
            </a:extLst>
          </p:cNvPr>
          <p:cNvSpPr/>
          <p:nvPr/>
        </p:nvSpPr>
        <p:spPr>
          <a:xfrm>
            <a:off x="1524000" y="2009775"/>
            <a:ext cx="122238" cy="263525"/>
          </a:xfrm>
          <a:prstGeom prst="up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03" tIns="81254" rIns="162503" bIns="81254" anchor="ctr"/>
          <a:lstStyle/>
          <a:p>
            <a:pPr algn="ctr" defTabSz="608172" eaLnBrk="1" fontAlgn="auto" hangingPunct="1">
              <a:spcBef>
                <a:spcPts val="0"/>
              </a:spcBef>
              <a:spcAft>
                <a:spcPts val="0"/>
              </a:spcAft>
              <a:defRPr/>
            </a:pPr>
            <a:endParaRPr lang="en-US" sz="1466" kern="0" dirty="0">
              <a:solidFill>
                <a:prstClr val="white"/>
              </a:solidFill>
            </a:endParaRPr>
          </a:p>
        </p:txBody>
      </p:sp>
      <p:sp>
        <p:nvSpPr>
          <p:cNvPr id="110" name="Up-Down Arrow 109">
            <a:extLst>
              <a:ext uri="{FF2B5EF4-FFF2-40B4-BE49-F238E27FC236}">
                <a16:creationId xmlns:a16="http://schemas.microsoft.com/office/drawing/2014/main" id="{63022239-19B9-2CA3-90A6-9EC53BB812E0}"/>
              </a:ext>
            </a:extLst>
          </p:cNvPr>
          <p:cNvSpPr/>
          <p:nvPr/>
        </p:nvSpPr>
        <p:spPr>
          <a:xfrm>
            <a:off x="1608138" y="1192213"/>
            <a:ext cx="122237" cy="488950"/>
          </a:xfrm>
          <a:prstGeom prst="up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03" tIns="81254" rIns="162503" bIns="81254" anchor="ctr"/>
          <a:lstStyle/>
          <a:p>
            <a:pPr algn="ctr" defTabSz="608172" eaLnBrk="1" fontAlgn="auto" hangingPunct="1">
              <a:spcBef>
                <a:spcPts val="0"/>
              </a:spcBef>
              <a:spcAft>
                <a:spcPts val="0"/>
              </a:spcAft>
              <a:defRPr/>
            </a:pPr>
            <a:endParaRPr lang="en-US" sz="1466" kern="0" dirty="0">
              <a:solidFill>
                <a:prstClr val="white"/>
              </a:solidFill>
            </a:endParaRPr>
          </a:p>
        </p:txBody>
      </p:sp>
      <p:sp>
        <p:nvSpPr>
          <p:cNvPr id="112" name="Up-Down Arrow 111">
            <a:extLst>
              <a:ext uri="{FF2B5EF4-FFF2-40B4-BE49-F238E27FC236}">
                <a16:creationId xmlns:a16="http://schemas.microsoft.com/office/drawing/2014/main" id="{E99EB0BE-3505-298E-1ABA-E48D721E7F30}"/>
              </a:ext>
            </a:extLst>
          </p:cNvPr>
          <p:cNvSpPr/>
          <p:nvPr/>
        </p:nvSpPr>
        <p:spPr>
          <a:xfrm>
            <a:off x="1524000" y="2009775"/>
            <a:ext cx="122238" cy="263525"/>
          </a:xfrm>
          <a:prstGeom prst="up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03" tIns="81254" rIns="162503" bIns="81254" anchor="ctr"/>
          <a:lstStyle/>
          <a:p>
            <a:pPr algn="ctr" defTabSz="608172" eaLnBrk="1" fontAlgn="auto" hangingPunct="1">
              <a:spcBef>
                <a:spcPts val="0"/>
              </a:spcBef>
              <a:spcAft>
                <a:spcPts val="0"/>
              </a:spcAft>
              <a:defRPr/>
            </a:pPr>
            <a:endParaRPr lang="en-US" sz="1466" kern="0" dirty="0">
              <a:solidFill>
                <a:prstClr val="white"/>
              </a:solidFill>
            </a:endParaRPr>
          </a:p>
        </p:txBody>
      </p:sp>
      <p:sp>
        <p:nvSpPr>
          <p:cNvPr id="113" name="Up-Down Arrow 112">
            <a:extLst>
              <a:ext uri="{FF2B5EF4-FFF2-40B4-BE49-F238E27FC236}">
                <a16:creationId xmlns:a16="http://schemas.microsoft.com/office/drawing/2014/main" id="{F6A9C830-A600-C09C-D2CA-4F52A294D017}"/>
              </a:ext>
            </a:extLst>
          </p:cNvPr>
          <p:cNvSpPr/>
          <p:nvPr/>
        </p:nvSpPr>
        <p:spPr>
          <a:xfrm>
            <a:off x="1531938" y="1836738"/>
            <a:ext cx="114300" cy="528637"/>
          </a:xfrm>
          <a:prstGeom prst="up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03" tIns="81254" rIns="162503" bIns="81254" anchor="ctr"/>
          <a:lstStyle/>
          <a:p>
            <a:pPr algn="ctr" defTabSz="608172" eaLnBrk="1" fontAlgn="auto" hangingPunct="1">
              <a:spcBef>
                <a:spcPts val="0"/>
              </a:spcBef>
              <a:spcAft>
                <a:spcPts val="0"/>
              </a:spcAft>
              <a:defRPr/>
            </a:pPr>
            <a:endParaRPr lang="en-US" sz="1466" kern="0" dirty="0">
              <a:solidFill>
                <a:prstClr val="white"/>
              </a:solidFill>
            </a:endParaRPr>
          </a:p>
        </p:txBody>
      </p:sp>
      <p:pic>
        <p:nvPicPr>
          <p:cNvPr id="49187" name="Picture 113">
            <a:extLst>
              <a:ext uri="{FF2B5EF4-FFF2-40B4-BE49-F238E27FC236}">
                <a16:creationId xmlns:a16="http://schemas.microsoft.com/office/drawing/2014/main" id="{6205E128-DF52-2D10-180F-7BDD15043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0563" y="1487488"/>
            <a:ext cx="5272087"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Up-Down Arrow 115">
            <a:extLst>
              <a:ext uri="{FF2B5EF4-FFF2-40B4-BE49-F238E27FC236}">
                <a16:creationId xmlns:a16="http://schemas.microsoft.com/office/drawing/2014/main" id="{DB9377CE-D40D-5248-C6B3-FF1A0D468A85}"/>
              </a:ext>
            </a:extLst>
          </p:cNvPr>
          <p:cNvSpPr/>
          <p:nvPr/>
        </p:nvSpPr>
        <p:spPr>
          <a:xfrm>
            <a:off x="1755775" y="1138238"/>
            <a:ext cx="131763" cy="2066925"/>
          </a:xfrm>
          <a:prstGeom prst="up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03" tIns="81254" rIns="162503" bIns="81254" anchor="ctr"/>
          <a:lstStyle/>
          <a:p>
            <a:pPr algn="ctr" defTabSz="608172" eaLnBrk="1" fontAlgn="auto" hangingPunct="1">
              <a:spcBef>
                <a:spcPts val="0"/>
              </a:spcBef>
              <a:spcAft>
                <a:spcPts val="0"/>
              </a:spcAft>
              <a:defRPr/>
            </a:pPr>
            <a:endParaRPr lang="en-US" sz="1466" kern="0" dirty="0">
              <a:solidFill>
                <a:prstClr val="white"/>
              </a:solidFill>
            </a:endParaRPr>
          </a:p>
        </p:txBody>
      </p:sp>
      <p:sp>
        <p:nvSpPr>
          <p:cNvPr id="130" name="文本框 58">
            <a:extLst>
              <a:ext uri="{FF2B5EF4-FFF2-40B4-BE49-F238E27FC236}">
                <a16:creationId xmlns:a16="http://schemas.microsoft.com/office/drawing/2014/main" id="{AA489C65-51AA-D610-29F7-B6ADA128703C}"/>
              </a:ext>
            </a:extLst>
          </p:cNvPr>
          <p:cNvSpPr txBox="1"/>
          <p:nvPr/>
        </p:nvSpPr>
        <p:spPr>
          <a:xfrm>
            <a:off x="2016125" y="2092325"/>
            <a:ext cx="5257800" cy="2632075"/>
          </a:xfrm>
          <a:prstGeom prst="rect">
            <a:avLst/>
          </a:prstGeom>
          <a:noFill/>
        </p:spPr>
        <p:txBody>
          <a:bodyPr>
            <a:spAutoFit/>
          </a:bodyPr>
          <a:lstStyle>
            <a:defPPr>
              <a:defRPr lang="en-US"/>
            </a:defPPr>
            <a:lvl1pPr marL="0" algn="l" defTabSz="527685" rtl="0" eaLnBrk="1" latinLnBrk="0" hangingPunct="1">
              <a:defRPr sz="2080" kern="1200">
                <a:solidFill>
                  <a:schemeClr val="tx1"/>
                </a:solidFill>
                <a:latin typeface="+mn-lt"/>
                <a:ea typeface="+mn-ea"/>
                <a:cs typeface="+mn-cs"/>
              </a:defRPr>
            </a:lvl1pPr>
            <a:lvl2pPr marL="528320" algn="l" defTabSz="527685" rtl="0" eaLnBrk="1" latinLnBrk="0" hangingPunct="1">
              <a:defRPr sz="2080" kern="1200">
                <a:solidFill>
                  <a:schemeClr val="tx1"/>
                </a:solidFill>
                <a:latin typeface="+mn-lt"/>
                <a:ea typeface="+mn-ea"/>
                <a:cs typeface="+mn-cs"/>
              </a:defRPr>
            </a:lvl2pPr>
            <a:lvl3pPr marL="1056005" algn="l" defTabSz="527685" rtl="0" eaLnBrk="1" latinLnBrk="0" hangingPunct="1">
              <a:defRPr sz="2080" kern="1200">
                <a:solidFill>
                  <a:schemeClr val="tx1"/>
                </a:solidFill>
                <a:latin typeface="+mn-lt"/>
                <a:ea typeface="+mn-ea"/>
                <a:cs typeface="+mn-cs"/>
              </a:defRPr>
            </a:lvl3pPr>
            <a:lvl4pPr marL="1584325" algn="l" defTabSz="527685" rtl="0" eaLnBrk="1" latinLnBrk="0" hangingPunct="1">
              <a:defRPr sz="2080" kern="1200">
                <a:solidFill>
                  <a:schemeClr val="tx1"/>
                </a:solidFill>
                <a:latin typeface="+mn-lt"/>
                <a:ea typeface="+mn-ea"/>
                <a:cs typeface="+mn-cs"/>
              </a:defRPr>
            </a:lvl4pPr>
            <a:lvl5pPr marL="2112010" algn="l" defTabSz="527685" rtl="0" eaLnBrk="1" latinLnBrk="0" hangingPunct="1">
              <a:defRPr sz="2080" kern="1200">
                <a:solidFill>
                  <a:schemeClr val="tx1"/>
                </a:solidFill>
                <a:latin typeface="+mn-lt"/>
                <a:ea typeface="+mn-ea"/>
                <a:cs typeface="+mn-cs"/>
              </a:defRPr>
            </a:lvl5pPr>
            <a:lvl6pPr marL="2640330" algn="l" defTabSz="527685" rtl="0" eaLnBrk="1" latinLnBrk="0" hangingPunct="1">
              <a:defRPr sz="2080" kern="1200">
                <a:solidFill>
                  <a:schemeClr val="tx1"/>
                </a:solidFill>
                <a:latin typeface="+mn-lt"/>
                <a:ea typeface="+mn-ea"/>
                <a:cs typeface="+mn-cs"/>
              </a:defRPr>
            </a:lvl6pPr>
            <a:lvl7pPr marL="3168015" algn="l" defTabSz="527685" rtl="0" eaLnBrk="1" latinLnBrk="0" hangingPunct="1">
              <a:defRPr sz="2080" kern="1200">
                <a:solidFill>
                  <a:schemeClr val="tx1"/>
                </a:solidFill>
                <a:latin typeface="+mn-lt"/>
                <a:ea typeface="+mn-ea"/>
                <a:cs typeface="+mn-cs"/>
              </a:defRPr>
            </a:lvl7pPr>
            <a:lvl8pPr marL="3696335" algn="l" defTabSz="527685" rtl="0" eaLnBrk="1" latinLnBrk="0" hangingPunct="1">
              <a:defRPr sz="2080" kern="1200">
                <a:solidFill>
                  <a:schemeClr val="tx1"/>
                </a:solidFill>
                <a:latin typeface="+mn-lt"/>
                <a:ea typeface="+mn-ea"/>
                <a:cs typeface="+mn-cs"/>
              </a:defRPr>
            </a:lvl8pPr>
            <a:lvl9pPr marL="4224020" algn="l" defTabSz="527685" rtl="0" eaLnBrk="1" latinLnBrk="0" hangingPunct="1">
              <a:defRPr sz="2080" kern="1200">
                <a:solidFill>
                  <a:schemeClr val="tx1"/>
                </a:solidFill>
                <a:latin typeface="+mn-lt"/>
                <a:ea typeface="+mn-ea"/>
                <a:cs typeface="+mn-cs"/>
              </a:defRPr>
            </a:lvl9pPr>
          </a:lstStyle>
          <a:p>
            <a:pPr defTabSz="527672" fontAlgn="auto">
              <a:spcBef>
                <a:spcPts val="0"/>
              </a:spcBef>
              <a:spcAft>
                <a:spcPts val="0"/>
              </a:spcAft>
              <a:defRPr/>
            </a:pPr>
            <a:r>
              <a:rPr lang="en-US" sz="1100" dirty="0">
                <a:solidFill>
                  <a:srgbClr val="626469"/>
                </a:solidFill>
              </a:rPr>
              <a:t>Over 1,800 Connected products with an excess of 4,300 connected points</a:t>
            </a:r>
          </a:p>
          <a:p>
            <a:pPr marL="171446" indent="-171446" defTabSz="527672" fontAlgn="auto">
              <a:spcBef>
                <a:spcPts val="0"/>
              </a:spcBef>
              <a:spcAft>
                <a:spcPts val="0"/>
              </a:spcAft>
              <a:buFont typeface="Arial" panose="020B0604020202020204" pitchFamily="34" charset="0"/>
              <a:buChar char="•"/>
              <a:defRPr/>
            </a:pPr>
            <a:r>
              <a:rPr lang="en-US" sz="1100" dirty="0">
                <a:solidFill>
                  <a:srgbClr val="626469"/>
                </a:solidFill>
              </a:rPr>
              <a:t>Server room In Row Colling, EcoBreeze, Eco Isle, Racks, Data Center UPS, </a:t>
            </a:r>
            <a:r>
              <a:rPr lang="en-US" sz="1100" dirty="0" err="1">
                <a:solidFill>
                  <a:srgbClr val="626469"/>
                </a:solidFill>
              </a:rPr>
              <a:t>Symmetra</a:t>
            </a:r>
            <a:r>
              <a:rPr lang="en-US" sz="1100" dirty="0">
                <a:solidFill>
                  <a:srgbClr val="626469"/>
                </a:solidFill>
              </a:rPr>
              <a:t> PX-PDU’s, PC &amp; Server UPS, Bus Controls, </a:t>
            </a:r>
            <a:r>
              <a:rPr lang="en-US" sz="1100" dirty="0" err="1">
                <a:solidFill>
                  <a:srgbClr val="626469"/>
                </a:solidFill>
              </a:rPr>
              <a:t>NetBotz</a:t>
            </a:r>
            <a:r>
              <a:rPr lang="en-US" sz="1100" dirty="0">
                <a:solidFill>
                  <a:srgbClr val="626469"/>
                </a:solidFill>
              </a:rPr>
              <a:t> Wireless Temperature Sensors, Battery Monitoring / Battery Energy Storage Solution</a:t>
            </a:r>
          </a:p>
          <a:p>
            <a:pPr marL="171446" indent="-171446" defTabSz="527672" fontAlgn="auto">
              <a:spcBef>
                <a:spcPts val="0"/>
              </a:spcBef>
              <a:spcAft>
                <a:spcPts val="0"/>
              </a:spcAft>
              <a:buClr>
                <a:prstClr val="black"/>
              </a:buClr>
              <a:buSzPts val="800"/>
              <a:buFont typeface="Arial" panose="020B0604020202020204" pitchFamily="34" charset="0"/>
              <a:buChar char="•"/>
              <a:defRPr/>
            </a:pPr>
            <a:r>
              <a:rPr lang="en-US" sz="1100" dirty="0">
                <a:solidFill>
                  <a:srgbClr val="626469"/>
                </a:solidFill>
              </a:rPr>
              <a:t>HVAC Control – Automation Servers, BACnet Field Controllers (b3) for Heat Pump, VAV and CAV control, SE7xxx Room Controllers, integration via BACnet to Chiller, Energy Recovery &amp; Ventilation, </a:t>
            </a:r>
            <a:r>
              <a:rPr lang="en-US" sz="1100" dirty="0" err="1">
                <a:solidFill>
                  <a:srgbClr val="626469"/>
                </a:solidFill>
              </a:rPr>
              <a:t>Altivar</a:t>
            </a:r>
            <a:r>
              <a:rPr lang="en-US" sz="1100" dirty="0">
                <a:solidFill>
                  <a:srgbClr val="626469"/>
                </a:solidFill>
              </a:rPr>
              <a:t> 212 VSD for HVAC</a:t>
            </a:r>
          </a:p>
          <a:p>
            <a:pPr marL="171446" indent="-171446" defTabSz="527672" fontAlgn="auto">
              <a:spcBef>
                <a:spcPts val="0"/>
              </a:spcBef>
              <a:spcAft>
                <a:spcPts val="0"/>
              </a:spcAft>
              <a:buClr>
                <a:prstClr val="black"/>
              </a:buClr>
              <a:buSzPts val="800"/>
              <a:buFont typeface="Arial" panose="020B0604020202020204" pitchFamily="34" charset="0"/>
              <a:buChar char="•"/>
              <a:defRPr/>
            </a:pPr>
            <a:r>
              <a:rPr lang="en-US" sz="1100" dirty="0">
                <a:solidFill>
                  <a:srgbClr val="626469"/>
                </a:solidFill>
              </a:rPr>
              <a:t>Lighting, Motion, and CO2 Sensors, Access Control System, PIBCV valves. </a:t>
            </a:r>
          </a:p>
          <a:p>
            <a:pPr marL="171446" indent="-171446" defTabSz="527672" fontAlgn="auto">
              <a:spcBef>
                <a:spcPts val="0"/>
              </a:spcBef>
              <a:spcAft>
                <a:spcPts val="0"/>
              </a:spcAft>
              <a:buClr>
                <a:prstClr val="black"/>
              </a:buClr>
              <a:buSzPts val="800"/>
              <a:buFont typeface="Arial" panose="020B0604020202020204" pitchFamily="34" charset="0"/>
              <a:buChar char="•"/>
              <a:defRPr/>
            </a:pPr>
            <a:r>
              <a:rPr lang="en-US" sz="1100" dirty="0">
                <a:solidFill>
                  <a:srgbClr val="626469"/>
                </a:solidFill>
              </a:rPr>
              <a:t>Switchgear, Power Meters, Building Entrance Surge protection, Panel Boards &amp; Breakers</a:t>
            </a:r>
          </a:p>
          <a:p>
            <a:pPr marL="171446" indent="-171446" defTabSz="527672" fontAlgn="auto">
              <a:spcBef>
                <a:spcPts val="0"/>
              </a:spcBef>
              <a:spcAft>
                <a:spcPts val="0"/>
              </a:spcAft>
              <a:buClr>
                <a:prstClr val="black"/>
              </a:buClr>
              <a:buSzPts val="800"/>
              <a:buFont typeface="Arial" panose="020B0604020202020204" pitchFamily="34" charset="0"/>
              <a:buChar char="•"/>
              <a:defRPr/>
            </a:pPr>
            <a:r>
              <a:rPr lang="en-US" sz="1100" dirty="0">
                <a:solidFill>
                  <a:srgbClr val="626469"/>
                </a:solidFill>
              </a:rPr>
              <a:t>Energy Control Center, M580 PLC, </a:t>
            </a:r>
            <a:r>
              <a:rPr lang="en-US" sz="1100" dirty="0" err="1">
                <a:solidFill>
                  <a:srgbClr val="626469"/>
                </a:solidFill>
              </a:rPr>
              <a:t>Magelis</a:t>
            </a:r>
            <a:r>
              <a:rPr lang="en-US" sz="1100" dirty="0">
                <a:solidFill>
                  <a:srgbClr val="626469"/>
                </a:solidFill>
              </a:rPr>
              <a:t> touch screen HMI, </a:t>
            </a:r>
            <a:r>
              <a:rPr lang="en-US" sz="1100" dirty="0" err="1">
                <a:solidFill>
                  <a:srgbClr val="626469"/>
                </a:solidFill>
              </a:rPr>
              <a:t>SurgeLogic</a:t>
            </a:r>
            <a:r>
              <a:rPr lang="en-US" sz="1100" dirty="0">
                <a:solidFill>
                  <a:srgbClr val="626469"/>
                </a:solidFill>
              </a:rPr>
              <a:t> surge protection devices</a:t>
            </a:r>
          </a:p>
          <a:p>
            <a:pPr marL="171446" indent="-171446" defTabSz="527672" fontAlgn="auto">
              <a:spcBef>
                <a:spcPts val="0"/>
              </a:spcBef>
              <a:spcAft>
                <a:spcPts val="0"/>
              </a:spcAft>
              <a:buClr>
                <a:prstClr val="black"/>
              </a:buClr>
              <a:buSzPts val="800"/>
              <a:buFont typeface="Arial" panose="020B0604020202020204" pitchFamily="34" charset="0"/>
              <a:buChar char="•"/>
              <a:defRPr/>
            </a:pPr>
            <a:r>
              <a:rPr lang="en-US" sz="1100" dirty="0">
                <a:solidFill>
                  <a:srgbClr val="626469"/>
                </a:solidFill>
              </a:rPr>
              <a:t>EcoStruxure Web Services for Power, HVAC and Data Center</a:t>
            </a:r>
          </a:p>
          <a:p>
            <a:pPr marL="171446" indent="-171446" defTabSz="527672" fontAlgn="auto">
              <a:spcBef>
                <a:spcPts val="0"/>
              </a:spcBef>
              <a:spcAft>
                <a:spcPts val="0"/>
              </a:spcAft>
              <a:buClr>
                <a:prstClr val="black"/>
              </a:buClr>
              <a:buSzPts val="800"/>
              <a:buFont typeface="Arial" panose="020B0604020202020204" pitchFamily="34" charset="0"/>
              <a:buChar char="•"/>
              <a:defRPr/>
            </a:pPr>
            <a:r>
              <a:rPr lang="en-US" sz="1100" dirty="0">
                <a:solidFill>
                  <a:srgbClr val="626469"/>
                </a:solidFill>
              </a:rPr>
              <a:t>IOT sensors monitoring building and occupant wellness (Temp, CO2, Noise, Light Level, VOCs, Occupancy)</a:t>
            </a:r>
          </a:p>
        </p:txBody>
      </p:sp>
      <p:sp>
        <p:nvSpPr>
          <p:cNvPr id="49190" name="Rectangle 68">
            <a:extLst>
              <a:ext uri="{FF2B5EF4-FFF2-40B4-BE49-F238E27FC236}">
                <a16:creationId xmlns:a16="http://schemas.microsoft.com/office/drawing/2014/main" id="{B211833D-BAB0-DE42-9573-7519D9173CBF}"/>
              </a:ext>
            </a:extLst>
          </p:cNvPr>
          <p:cNvSpPr>
            <a:spLocks noChangeArrowheads="1"/>
          </p:cNvSpPr>
          <p:nvPr/>
        </p:nvSpPr>
        <p:spPr bwMode="auto">
          <a:xfrm>
            <a:off x="2049463" y="1531938"/>
            <a:ext cx="53355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7050">
              <a:defRPr>
                <a:solidFill>
                  <a:schemeClr val="tx1"/>
                </a:solidFill>
                <a:latin typeface="Arial" panose="020B0604020202020204" pitchFamily="34" charset="0"/>
              </a:defRPr>
            </a:lvl1pPr>
            <a:lvl2pPr marL="527050" defTabSz="527050">
              <a:defRPr>
                <a:solidFill>
                  <a:schemeClr val="tx1"/>
                </a:solidFill>
                <a:latin typeface="Arial" panose="020B0604020202020204" pitchFamily="34" charset="0"/>
              </a:defRPr>
            </a:lvl2pPr>
            <a:lvl3pPr marL="1055688" defTabSz="527050">
              <a:defRPr>
                <a:solidFill>
                  <a:schemeClr val="tx1"/>
                </a:solidFill>
                <a:latin typeface="Arial" panose="020B0604020202020204" pitchFamily="34" charset="0"/>
              </a:defRPr>
            </a:lvl3pPr>
            <a:lvl4pPr marL="1584325" defTabSz="527050">
              <a:defRPr>
                <a:solidFill>
                  <a:schemeClr val="tx1"/>
                </a:solidFill>
                <a:latin typeface="Arial" panose="020B0604020202020204" pitchFamily="34" charset="0"/>
              </a:defRPr>
            </a:lvl4pPr>
            <a:lvl5pPr marL="2111375" defTabSz="527050">
              <a:defRPr>
                <a:solidFill>
                  <a:schemeClr val="tx1"/>
                </a:solidFill>
                <a:latin typeface="Arial" panose="020B0604020202020204" pitchFamily="34" charset="0"/>
              </a:defRPr>
            </a:lvl5pPr>
            <a:lvl6pPr marL="2568575" indent="1588" defTabSz="527050" eaLnBrk="0" fontAlgn="base" hangingPunct="0">
              <a:spcBef>
                <a:spcPct val="0"/>
              </a:spcBef>
              <a:spcAft>
                <a:spcPct val="0"/>
              </a:spcAft>
              <a:defRPr>
                <a:solidFill>
                  <a:schemeClr val="tx1"/>
                </a:solidFill>
                <a:latin typeface="Arial" panose="020B0604020202020204" pitchFamily="34" charset="0"/>
              </a:defRPr>
            </a:lvl6pPr>
            <a:lvl7pPr marL="3025775" indent="1588" defTabSz="527050" eaLnBrk="0" fontAlgn="base" hangingPunct="0">
              <a:spcBef>
                <a:spcPct val="0"/>
              </a:spcBef>
              <a:spcAft>
                <a:spcPct val="0"/>
              </a:spcAft>
              <a:defRPr>
                <a:solidFill>
                  <a:schemeClr val="tx1"/>
                </a:solidFill>
                <a:latin typeface="Arial" panose="020B0604020202020204" pitchFamily="34" charset="0"/>
              </a:defRPr>
            </a:lvl7pPr>
            <a:lvl8pPr marL="3482975" indent="1588" defTabSz="527050" eaLnBrk="0" fontAlgn="base" hangingPunct="0">
              <a:spcBef>
                <a:spcPct val="0"/>
              </a:spcBef>
              <a:spcAft>
                <a:spcPct val="0"/>
              </a:spcAft>
              <a:defRPr>
                <a:solidFill>
                  <a:schemeClr val="tx1"/>
                </a:solidFill>
                <a:latin typeface="Arial" panose="020B0604020202020204" pitchFamily="34" charset="0"/>
              </a:defRPr>
            </a:lvl8pPr>
            <a:lvl9pPr marL="3940175" indent="1588" defTabSz="5270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a:solidFill>
                  <a:srgbClr val="626469"/>
                </a:solidFill>
              </a:rPr>
              <a:t>Power Monitoring Expert, Data Center Expert, EcoStruxure Building Operation, Security Expert, Video Expert, Microgrid Operation</a:t>
            </a:r>
          </a:p>
        </p:txBody>
      </p:sp>
      <p:sp>
        <p:nvSpPr>
          <p:cNvPr id="40" name="Text Placeholder 4">
            <a:extLst>
              <a:ext uri="{FF2B5EF4-FFF2-40B4-BE49-F238E27FC236}">
                <a16:creationId xmlns:a16="http://schemas.microsoft.com/office/drawing/2014/main" id="{1F90819E-6C8A-0718-1644-5F5F846A1945}"/>
              </a:ext>
            </a:extLst>
          </p:cNvPr>
          <p:cNvSpPr txBox="1">
            <a:spLocks/>
          </p:cNvSpPr>
          <p:nvPr/>
        </p:nvSpPr>
        <p:spPr>
          <a:xfrm>
            <a:off x="376238" y="98425"/>
            <a:ext cx="8523287" cy="369888"/>
          </a:xfrm>
          <a:prstGeom prst="rect">
            <a:avLst/>
          </a:prstGeom>
        </p:spPr>
        <p:txBody>
          <a:bodyPr/>
          <a:lstStyle>
            <a:lvl1pPr marL="230704" indent="-209539" algn="l" defTabSz="609563" rtl="0" eaLnBrk="1" latinLnBrk="0" hangingPunct="1">
              <a:spcBef>
                <a:spcPts val="667"/>
              </a:spcBef>
              <a:spcAft>
                <a:spcPts val="667"/>
              </a:spcAft>
              <a:buClr>
                <a:schemeClr val="bg2"/>
              </a:buClr>
              <a:buFont typeface="Arial" panose="020B0604020202020204" pitchFamily="34" charset="0"/>
              <a:buNone/>
              <a:defRPr sz="2000" kern="1200">
                <a:solidFill>
                  <a:schemeClr val="accent1"/>
                </a:solidFill>
                <a:latin typeface="Arial"/>
                <a:ea typeface="+mn-ea"/>
                <a:cs typeface="Arial"/>
              </a:defRPr>
            </a:lvl1pPr>
            <a:lvl2pPr marL="482572" indent="-243403" algn="l" defTabSz="596864" rtl="0" eaLnBrk="1" latinLnBrk="0" hangingPunct="1">
              <a:spcBef>
                <a:spcPts val="667"/>
              </a:spcBef>
              <a:spcAft>
                <a:spcPts val="667"/>
              </a:spcAft>
              <a:buClr>
                <a:srgbClr val="36C746"/>
              </a:buClr>
              <a:buFont typeface="Arial" pitchFamily="34" charset="0"/>
              <a:buChar char="•"/>
              <a:defRPr sz="1867" kern="1200">
                <a:solidFill>
                  <a:schemeClr val="accent1"/>
                </a:solidFill>
                <a:latin typeface="Arial"/>
                <a:ea typeface="+mn-ea"/>
                <a:cs typeface="Arial"/>
              </a:defRPr>
            </a:lvl2pPr>
            <a:lvl3pPr marL="717507" indent="-239170" algn="l" defTabSz="609563" rtl="0" eaLnBrk="1" latinLnBrk="0" hangingPunct="1">
              <a:spcBef>
                <a:spcPts val="667"/>
              </a:spcBef>
              <a:spcAft>
                <a:spcPts val="667"/>
              </a:spcAft>
              <a:buClr>
                <a:srgbClr val="36C746"/>
              </a:buClr>
              <a:buFont typeface="Arial" pitchFamily="34" charset="0"/>
              <a:buChar char="‒"/>
              <a:defRPr sz="1733" kern="1200">
                <a:solidFill>
                  <a:schemeClr val="accent1"/>
                </a:solidFill>
                <a:latin typeface="Arial"/>
                <a:ea typeface="+mn-ea"/>
                <a:cs typeface="Arial"/>
              </a:defRPr>
            </a:lvl3pPr>
            <a:lvl4pPr marL="958793" indent="-239170" algn="l" defTabSz="609563" rtl="0" eaLnBrk="1" latinLnBrk="0" hangingPunct="1">
              <a:spcBef>
                <a:spcPts val="667"/>
              </a:spcBef>
              <a:spcAft>
                <a:spcPts val="667"/>
              </a:spcAft>
              <a:buClr>
                <a:srgbClr val="36C746"/>
              </a:buClr>
              <a:buFont typeface="Arial" panose="020B0604020202020204" pitchFamily="34" charset="0"/>
              <a:buChar char="–"/>
              <a:defRPr sz="1600" kern="1200">
                <a:solidFill>
                  <a:schemeClr val="accent1"/>
                </a:solidFill>
                <a:latin typeface="Arial"/>
                <a:ea typeface="+mn-ea"/>
                <a:cs typeface="Arial"/>
              </a:defRPr>
            </a:lvl4pPr>
            <a:lvl5pPr marL="1195845" indent="-247635" algn="l" defTabSz="609563" rtl="0" eaLnBrk="1" latinLnBrk="0" hangingPunct="1">
              <a:spcBef>
                <a:spcPts val="667"/>
              </a:spcBef>
              <a:spcAft>
                <a:spcPts val="667"/>
              </a:spcAft>
              <a:buClr>
                <a:srgbClr val="36C746"/>
              </a:buClr>
              <a:buFont typeface="Arial" panose="020B0604020202020204" pitchFamily="34" charset="0"/>
              <a:buChar char="–"/>
              <a:defRPr sz="1333" kern="1200">
                <a:solidFill>
                  <a:schemeClr val="accent1"/>
                </a:solidFill>
                <a:latin typeface="Arial"/>
                <a:ea typeface="+mn-ea"/>
                <a:cs typeface="Arial"/>
              </a:defRPr>
            </a:lvl5pPr>
            <a:lvl6pPr marL="1194743" indent="-243826" algn="l" defTabSz="609563" rtl="0" eaLnBrk="1" latinLnBrk="0" hangingPunct="1">
              <a:spcBef>
                <a:spcPts val="667"/>
              </a:spcBef>
              <a:spcAft>
                <a:spcPts val="667"/>
              </a:spcAft>
              <a:buClr>
                <a:schemeClr val="bg2"/>
              </a:buClr>
              <a:buFont typeface="Arial" panose="020B0604020202020204" pitchFamily="34" charset="0"/>
              <a:buChar char="–"/>
              <a:defRPr sz="1333" kern="1200" baseline="0">
                <a:solidFill>
                  <a:schemeClr val="accent1"/>
                </a:solidFill>
                <a:latin typeface="Arial" panose="020B0604020202020204" pitchFamily="34" charset="0"/>
                <a:ea typeface="+mn-ea"/>
                <a:cs typeface="Arial" panose="020B0604020202020204" pitchFamily="34" charset="0"/>
              </a:defRPr>
            </a:lvl6pPr>
            <a:lvl7pPr marL="1194743" indent="-243826" algn="l" defTabSz="609563" rtl="0" eaLnBrk="1" latinLnBrk="0" hangingPunct="1">
              <a:spcBef>
                <a:spcPts val="667"/>
              </a:spcBef>
              <a:spcAft>
                <a:spcPts val="667"/>
              </a:spcAft>
              <a:buClr>
                <a:schemeClr val="bg2"/>
              </a:buClr>
              <a:buFont typeface="Arial" panose="020B0604020202020204" pitchFamily="34" charset="0"/>
              <a:buChar char="–"/>
              <a:defRPr sz="1200" kern="1200">
                <a:solidFill>
                  <a:schemeClr val="accent1"/>
                </a:solidFill>
                <a:latin typeface="Arial" panose="020B0604020202020204" pitchFamily="34" charset="0"/>
                <a:ea typeface="+mn-ea"/>
                <a:cs typeface="Arial" panose="020B0604020202020204" pitchFamily="34" charset="0"/>
              </a:defRPr>
            </a:lvl7pPr>
            <a:lvl8pPr marL="4571724" indent="-304782" algn="l" defTabSz="609563" rtl="0" eaLnBrk="1" latinLnBrk="0" hangingPunct="1">
              <a:spcBef>
                <a:spcPct val="20000"/>
              </a:spcBef>
              <a:buFont typeface="Arial"/>
              <a:buChar char="•"/>
              <a:defRPr sz="2667" kern="1200">
                <a:solidFill>
                  <a:schemeClr val="tx1"/>
                </a:solidFill>
                <a:latin typeface="+mn-lt"/>
                <a:ea typeface="+mn-ea"/>
                <a:cs typeface="+mn-cs"/>
              </a:defRPr>
            </a:lvl8pPr>
            <a:lvl9pPr marL="5181288" indent="-304782" algn="l" defTabSz="609563"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457169" fontAlgn="auto">
              <a:spcBef>
                <a:spcPct val="0"/>
              </a:spcBef>
              <a:spcAft>
                <a:spcPts val="0"/>
              </a:spcAft>
              <a:buClrTx/>
              <a:defRPr/>
            </a:pPr>
            <a:r>
              <a:rPr lang="en-US" sz="2400" kern="0" dirty="0">
                <a:solidFill>
                  <a:srgbClr val="3DCD58"/>
                </a:solidFill>
              </a:rPr>
              <a:t>Schneider Electric, Andover R&amp;D Center</a:t>
            </a:r>
            <a:endParaRPr lang="en-US" sz="2400" dirty="0">
              <a:solidFill>
                <a:srgbClr val="3DCD58"/>
              </a:solidFill>
            </a:endParaRPr>
          </a:p>
        </p:txBody>
      </p:sp>
      <p:sp>
        <p:nvSpPr>
          <p:cNvPr id="49192" name="Text Placeholder 9">
            <a:extLst>
              <a:ext uri="{FF2B5EF4-FFF2-40B4-BE49-F238E27FC236}">
                <a16:creationId xmlns:a16="http://schemas.microsoft.com/office/drawing/2014/main" id="{BA699CC3-38CE-3F02-5E30-60EF995422A5}"/>
              </a:ext>
            </a:extLst>
          </p:cNvPr>
          <p:cNvSpPr>
            <a:spLocks noGrp="1" noChangeArrowheads="1"/>
          </p:cNvSpPr>
          <p:nvPr>
            <p:ph type="body" sz="quarter" idx="33"/>
          </p:nvPr>
        </p:nvSpPr>
        <p:spPr bwMode="auto">
          <a:xfrm>
            <a:off x="441325" y="504825"/>
            <a:ext cx="8599488" cy="254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57188" indent="-341313"/>
            <a:r>
              <a:rPr lang="en-US" altLang="en-US"/>
              <a:t>EcoStruxure Offers installed at Andover R&amp;D Center, USA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Placeholder 6">
            <a:extLst>
              <a:ext uri="{FF2B5EF4-FFF2-40B4-BE49-F238E27FC236}">
                <a16:creationId xmlns:a16="http://schemas.microsoft.com/office/drawing/2014/main" id="{B4D25A54-9A2E-B5A0-F23E-2672BA25FB8C}"/>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7672" b="7672"/>
          <a:stretch>
            <a:fillRect/>
          </a:stretch>
        </p:blipFill>
        <p:spPr bwMode="auto">
          <a:extLst>
            <a:ext uri="{91240B29-F687-4F45-9708-019B960494DF}">
              <a14:hiddenLine xmlns:a14="http://schemas.microsoft.com/office/drawing/2010/main" w="9525">
                <a:solidFill>
                  <a:srgbClr val="000000"/>
                </a:solidFill>
                <a:miter lim="800000"/>
                <a:headEnd/>
                <a:tailEnd/>
              </a14:hiddenLine>
            </a:ext>
          </a:extLst>
        </p:spPr>
      </p:pic>
      <p:sp>
        <p:nvSpPr>
          <p:cNvPr id="51203" name="Title 2">
            <a:extLst>
              <a:ext uri="{FF2B5EF4-FFF2-40B4-BE49-F238E27FC236}">
                <a16:creationId xmlns:a16="http://schemas.microsoft.com/office/drawing/2014/main" id="{61A80139-B02F-97E4-FF7C-716E7CA37A86}"/>
              </a:ext>
            </a:extLst>
          </p:cNvPr>
          <p:cNvSpPr>
            <a:spLocks noGrp="1" noChangeArrowheads="1"/>
          </p:cNvSpPr>
          <p:nvPr>
            <p:ph type="title"/>
          </p:nvPr>
        </p:nvSpPr>
        <p:spPr bwMode="auto">
          <a:xfrm>
            <a:off x="0" y="2290763"/>
            <a:ext cx="9144000" cy="609600"/>
          </a:xfrm>
          <a:solidFill>
            <a:schemeClr val="tx2">
              <a:alpha val="79999"/>
            </a:scheme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a:t>Facts about the Labs</a:t>
            </a:r>
          </a:p>
        </p:txBody>
      </p:sp>
      <p:sp>
        <p:nvSpPr>
          <p:cNvPr id="51204" name="Text Placeholder 3">
            <a:extLst>
              <a:ext uri="{FF2B5EF4-FFF2-40B4-BE49-F238E27FC236}">
                <a16:creationId xmlns:a16="http://schemas.microsoft.com/office/drawing/2014/main" id="{E2401F76-3A10-A4A7-99C0-4C08F22F54CB}"/>
              </a:ext>
            </a:extLst>
          </p:cNvPr>
          <p:cNvSpPr>
            <a:spLocks noGrp="1" noChangeArrowheads="1"/>
          </p:cNvSpPr>
          <p:nvPr>
            <p:ph type="body" sz="quarter" idx="11"/>
          </p:nvPr>
        </p:nvSpPr>
        <p:spPr bwMode="auto">
          <a:xfrm>
            <a:off x="0" y="2900363"/>
            <a:ext cx="9144000" cy="373062"/>
          </a:xfrm>
          <a:extLs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a:t> </a:t>
            </a:r>
          </a:p>
        </p:txBody>
      </p:sp>
      <p:sp>
        <p:nvSpPr>
          <p:cNvPr id="51205" name="Slide Number Placeholder 4">
            <a:extLst>
              <a:ext uri="{FF2B5EF4-FFF2-40B4-BE49-F238E27FC236}">
                <a16:creationId xmlns:a16="http://schemas.microsoft.com/office/drawing/2014/main" id="{63511586-9792-7B62-1626-4F4D86C950A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FFFFFF"/>
                </a:solidFill>
              </a:rPr>
              <a:t>Page </a:t>
            </a:r>
            <a:fld id="{70CFF43D-B156-406C-95DB-9A2C707BE97E}" type="slidenum">
              <a:rPr lang="en-US" altLang="en-US" smtClean="0">
                <a:solidFill>
                  <a:srgbClr val="FFFFFF"/>
                </a:solidFill>
              </a:rPr>
              <a:pPr/>
              <a:t>5</a:t>
            </a:fld>
            <a:endParaRPr lang="en-US" altLang="en-US">
              <a:solidFill>
                <a:srgbClr val="FFFFFF"/>
              </a:solidFill>
            </a:endParaRPr>
          </a:p>
        </p:txBody>
      </p:sp>
      <p:sp>
        <p:nvSpPr>
          <p:cNvPr id="51206" name="Footer Placeholder 5">
            <a:extLst>
              <a:ext uri="{FF2B5EF4-FFF2-40B4-BE49-F238E27FC236}">
                <a16:creationId xmlns:a16="http://schemas.microsoft.com/office/drawing/2014/main" id="{39DB8298-CE00-D9AE-3C60-2FA5F636DC14}"/>
              </a:ext>
            </a:extLst>
          </p:cNvPr>
          <p:cNvSpPr>
            <a:spLocks noGrp="1" noChangeArrowheads="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solidFill>
                  <a:srgbClr val="FFFFFF"/>
                </a:solidFill>
                <a:cs typeface="Arial" panose="020B0604020202020204" pitchFamily="34" charset="0"/>
              </a:rPr>
              <a:t>Confidential Property of Schneider Electric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9">
            <a:extLst>
              <a:ext uri="{FF2B5EF4-FFF2-40B4-BE49-F238E27FC236}">
                <a16:creationId xmlns:a16="http://schemas.microsoft.com/office/drawing/2014/main" id="{AAE4DEF2-A59F-14BF-E430-124C17B6E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7563" y="3736975"/>
            <a:ext cx="230505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Content Placeholder 5">
            <a:extLst>
              <a:ext uri="{FF2B5EF4-FFF2-40B4-BE49-F238E27FC236}">
                <a16:creationId xmlns:a16="http://schemas.microsoft.com/office/drawing/2014/main" id="{7197565D-BF00-00A9-8A38-D1EF2D31FD99}"/>
              </a:ext>
            </a:extLst>
          </p:cNvPr>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a:stretch>
            <a:fillRect/>
          </a:stretch>
        </p:blipFill>
        <p:spPr bwMode="auto">
          <a:xfrm>
            <a:off x="4719638" y="782638"/>
            <a:ext cx="2078037" cy="1387475"/>
          </a:xfrm>
          <a:extLs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799DBC6B-25BF-783F-1E1B-25EB6360C9CE}"/>
              </a:ext>
            </a:extLst>
          </p:cNvPr>
          <p:cNvSpPr>
            <a:spLocks noGrp="1"/>
          </p:cNvSpPr>
          <p:nvPr>
            <p:ph sz="quarter" idx="11"/>
          </p:nvPr>
        </p:nvSpPr>
        <p:spPr>
          <a:xfrm>
            <a:off x="-52388" y="0"/>
            <a:ext cx="4581526" cy="5143500"/>
          </a:xfrm>
        </p:spPr>
        <p:txBody>
          <a:bodyPr/>
          <a:lstStyle/>
          <a:p>
            <a:pPr eaLnBrk="1" fontAlgn="auto" hangingPunct="1">
              <a:spcAft>
                <a:spcPts val="0"/>
              </a:spcAft>
              <a:buFont typeface="Arial"/>
              <a:buNone/>
              <a:defRPr/>
            </a:pPr>
            <a:r>
              <a:rPr lang="en-US" sz="2000" dirty="0"/>
              <a:t>Overview of the Labs</a:t>
            </a:r>
          </a:p>
          <a:p>
            <a:pPr eaLnBrk="1" fontAlgn="auto" hangingPunct="1">
              <a:spcAft>
                <a:spcPts val="0"/>
              </a:spcAft>
              <a:buFont typeface="Arial"/>
              <a:buNone/>
              <a:defRPr/>
            </a:pPr>
            <a:endParaRPr lang="en-US" sz="1200" dirty="0"/>
          </a:p>
          <a:p>
            <a:pPr marL="187324" indent="-171450" eaLnBrk="1" fontAlgn="auto" hangingPunct="1">
              <a:spcAft>
                <a:spcPts val="0"/>
              </a:spcAft>
              <a:buFont typeface="Arial" panose="020B0604020202020204" pitchFamily="34" charset="0"/>
              <a:buChar char="•"/>
              <a:defRPr/>
            </a:pPr>
            <a:r>
              <a:rPr lang="en-US" sz="1600" dirty="0"/>
              <a:t>53K Square feet of Labs</a:t>
            </a:r>
          </a:p>
          <a:p>
            <a:pPr marL="187324" indent="-171450" eaLnBrk="1" fontAlgn="auto" hangingPunct="1">
              <a:spcAft>
                <a:spcPts val="0"/>
              </a:spcAft>
              <a:buFont typeface="Arial" panose="020B0604020202020204" pitchFamily="34" charset="0"/>
              <a:buChar char="•"/>
              <a:defRPr/>
            </a:pPr>
            <a:r>
              <a:rPr lang="en-US" sz="1600" dirty="0"/>
              <a:t>39 Labs in total</a:t>
            </a:r>
          </a:p>
          <a:p>
            <a:pPr marL="187324" indent="-171450" eaLnBrk="1" fontAlgn="auto" hangingPunct="1">
              <a:spcAft>
                <a:spcPts val="0"/>
              </a:spcAft>
              <a:buFont typeface="Arial" panose="020B0604020202020204" pitchFamily="34" charset="0"/>
              <a:buChar char="•"/>
              <a:defRPr/>
            </a:pPr>
            <a:r>
              <a:rPr lang="en-US" sz="1600" dirty="0"/>
              <a:t>These can be categorized as;-</a:t>
            </a:r>
          </a:p>
          <a:p>
            <a:pPr marL="376230" lvl="1" indent="-171450" eaLnBrk="1" fontAlgn="auto" hangingPunct="1">
              <a:spcAft>
                <a:spcPts val="0"/>
              </a:spcAft>
              <a:defRPr/>
            </a:pPr>
            <a:r>
              <a:rPr lang="en-US" sz="1600" dirty="0"/>
              <a:t>5 Customer facing Labs (1C) </a:t>
            </a:r>
          </a:p>
          <a:p>
            <a:pPr marL="376230" lvl="1" indent="-171450" eaLnBrk="1" fontAlgn="auto" hangingPunct="1">
              <a:spcAft>
                <a:spcPts val="0"/>
              </a:spcAft>
              <a:defRPr/>
            </a:pPr>
            <a:r>
              <a:rPr lang="en-US" sz="1600" dirty="0"/>
              <a:t>28 R&amp;D Labs</a:t>
            </a:r>
          </a:p>
          <a:p>
            <a:pPr marL="641342" lvl="2" indent="-171450" eaLnBrk="1" fontAlgn="auto" hangingPunct="1">
              <a:spcAft>
                <a:spcPts val="0"/>
              </a:spcAft>
              <a:defRPr/>
            </a:pPr>
            <a:r>
              <a:rPr lang="en-US" sz="1600" dirty="0"/>
              <a:t>6 Hardware Labs</a:t>
            </a:r>
          </a:p>
          <a:p>
            <a:pPr marL="641342" lvl="2" indent="-171450" eaLnBrk="1" fontAlgn="auto" hangingPunct="1">
              <a:spcAft>
                <a:spcPts val="0"/>
              </a:spcAft>
              <a:defRPr/>
            </a:pPr>
            <a:r>
              <a:rPr lang="en-US" sz="1600" dirty="0"/>
              <a:t>3 Software Labs</a:t>
            </a:r>
          </a:p>
          <a:p>
            <a:pPr marL="641342" lvl="2" indent="-171450" eaLnBrk="1" fontAlgn="auto" hangingPunct="1">
              <a:spcAft>
                <a:spcPts val="0"/>
              </a:spcAft>
              <a:defRPr/>
            </a:pPr>
            <a:r>
              <a:rPr lang="en-US" sz="1600" dirty="0"/>
              <a:t>19 Test Labs</a:t>
            </a:r>
          </a:p>
          <a:p>
            <a:pPr marL="376230" lvl="1" indent="-171450" eaLnBrk="1" fontAlgn="auto" hangingPunct="1">
              <a:spcAft>
                <a:spcPts val="0"/>
              </a:spcAft>
              <a:defRPr/>
            </a:pPr>
            <a:r>
              <a:rPr lang="en-US" sz="1600" dirty="0"/>
              <a:t>3 Customer Care and Tech Support Labs</a:t>
            </a:r>
          </a:p>
          <a:p>
            <a:pPr marL="376230" lvl="1" indent="-171450" eaLnBrk="1" fontAlgn="auto" hangingPunct="1">
              <a:spcAft>
                <a:spcPts val="0"/>
              </a:spcAft>
              <a:defRPr/>
            </a:pPr>
            <a:r>
              <a:rPr lang="en-US" sz="1600" dirty="0"/>
              <a:t>1 Design &amp; Ergonomics Lab (2W)</a:t>
            </a:r>
          </a:p>
          <a:p>
            <a:pPr marL="376230" lvl="1" indent="-171450" eaLnBrk="1" fontAlgn="auto" hangingPunct="1">
              <a:spcAft>
                <a:spcPts val="0"/>
              </a:spcAft>
              <a:defRPr/>
            </a:pPr>
            <a:r>
              <a:rPr lang="en-US" sz="1600" dirty="0"/>
              <a:t>1 Internal Support Lab (IT)</a:t>
            </a:r>
          </a:p>
          <a:p>
            <a:pPr marL="376230" lvl="1" indent="-171450" eaLnBrk="1" fontAlgn="auto" hangingPunct="1">
              <a:spcAft>
                <a:spcPts val="0"/>
              </a:spcAft>
              <a:defRPr/>
            </a:pPr>
            <a:r>
              <a:rPr lang="en-US" sz="1600" dirty="0"/>
              <a:t>1 Cyber Security (3C)</a:t>
            </a:r>
          </a:p>
          <a:p>
            <a:pPr eaLnBrk="1" fontAlgn="auto" hangingPunct="1">
              <a:spcAft>
                <a:spcPts val="0"/>
              </a:spcAft>
              <a:buFont typeface="Arial"/>
              <a:buNone/>
              <a:defRPr/>
            </a:pPr>
            <a:endParaRPr lang="en-US" dirty="0"/>
          </a:p>
        </p:txBody>
      </p:sp>
      <p:sp>
        <p:nvSpPr>
          <p:cNvPr id="52229" name="Slide Number Placeholder 3">
            <a:extLst>
              <a:ext uri="{FF2B5EF4-FFF2-40B4-BE49-F238E27FC236}">
                <a16:creationId xmlns:a16="http://schemas.microsoft.com/office/drawing/2014/main" id="{7F6E05A9-1867-9C46-6AFD-476BC7931A86}"/>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FFFFFF"/>
                </a:solidFill>
              </a:rPr>
              <a:t>Page </a:t>
            </a:r>
            <a:fld id="{D385010D-55B9-42EC-8268-BBED48294D03}" type="slidenum">
              <a:rPr lang="en-US" altLang="en-US" smtClean="0">
                <a:solidFill>
                  <a:srgbClr val="FFFFFF"/>
                </a:solidFill>
              </a:rPr>
              <a:pPr/>
              <a:t>6</a:t>
            </a:fld>
            <a:endParaRPr lang="en-US" altLang="en-US">
              <a:solidFill>
                <a:srgbClr val="FFFFFF"/>
              </a:solidFill>
            </a:endParaRPr>
          </a:p>
        </p:txBody>
      </p:sp>
      <p:sp>
        <p:nvSpPr>
          <p:cNvPr id="52230" name="Footer Placeholder 4">
            <a:extLst>
              <a:ext uri="{FF2B5EF4-FFF2-40B4-BE49-F238E27FC236}">
                <a16:creationId xmlns:a16="http://schemas.microsoft.com/office/drawing/2014/main" id="{ADC3149F-C8DB-77F7-1D73-137CAE73EC43}"/>
              </a:ext>
            </a:extLst>
          </p:cNvPr>
          <p:cNvSpPr>
            <a:spLocks noGrp="1" noChangeArrowheads="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solidFill>
                  <a:srgbClr val="FFFFFF"/>
                </a:solidFill>
                <a:cs typeface="Arial" panose="020B0604020202020204" pitchFamily="34" charset="0"/>
              </a:rPr>
              <a:t>Confidential Property of Schneider Electric |</a:t>
            </a:r>
          </a:p>
        </p:txBody>
      </p:sp>
      <p:pic>
        <p:nvPicPr>
          <p:cNvPr id="52231" name="Picture 6" descr="A picture containing text, indoor, green, several&#10;&#10;Description automatically generated">
            <a:extLst>
              <a:ext uri="{FF2B5EF4-FFF2-40B4-BE49-F238E27FC236}">
                <a16:creationId xmlns:a16="http://schemas.microsoft.com/office/drawing/2014/main" id="{B78507C8-2CA9-9F16-5BF5-61B4F6855F60}"/>
              </a:ext>
            </a:extLst>
          </p:cNvPr>
          <p:cNvPicPr>
            <a:picLocks noChangeAspect="1" noChangeArrowheads="1"/>
          </p:cNvPicPr>
          <p:nvPr/>
        </p:nvPicPr>
        <p:blipFill>
          <a:blip r:embed="rId4"/>
          <a:srcRect/>
          <a:stretch>
            <a:fillRect/>
          </a:stretch>
        </p:blipFill>
        <p:spPr bwMode="auto">
          <a:xfrm>
            <a:off x="7053314" y="780353"/>
            <a:ext cx="2082076" cy="13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7">
            <a:extLst>
              <a:ext uri="{FF2B5EF4-FFF2-40B4-BE49-F238E27FC236}">
                <a16:creationId xmlns:a16="http://schemas.microsoft.com/office/drawing/2014/main" id="{697BFC16-2E20-1122-5EE7-6F1E8BD51D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1388" y="2260600"/>
            <a:ext cx="208597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Picture 8">
            <a:extLst>
              <a:ext uri="{FF2B5EF4-FFF2-40B4-BE49-F238E27FC236}">
                <a16:creationId xmlns:a16="http://schemas.microsoft.com/office/drawing/2014/main" id="{838AF002-8596-43B1-86B8-566C7CB86B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0088" y="2260600"/>
            <a:ext cx="207645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397BD434-C528-E733-FD37-C77B610894AE}"/>
              </a:ext>
            </a:extLst>
          </p:cNvPr>
          <p:cNvSpPr/>
          <p:nvPr/>
        </p:nvSpPr>
        <p:spPr>
          <a:xfrm>
            <a:off x="4719638" y="1833563"/>
            <a:ext cx="2085975" cy="336550"/>
          </a:xfrm>
          <a:prstGeom prst="rect">
            <a:avLst/>
          </a:prstGeom>
          <a:solidFill>
            <a:srgbClr val="3DCD5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400" eaLnBrk="1" fontAlgn="auto" hangingPunct="1">
              <a:spcBef>
                <a:spcPts val="0"/>
              </a:spcBef>
              <a:spcAft>
                <a:spcPts val="0"/>
              </a:spcAft>
              <a:defRPr/>
            </a:pPr>
            <a:r>
              <a:rPr lang="en-US" sz="1200" kern="0" dirty="0">
                <a:solidFill>
                  <a:schemeClr val="bg1"/>
                </a:solidFill>
              </a:rPr>
              <a:t>EcoStruxure Building Solutions</a:t>
            </a:r>
          </a:p>
        </p:txBody>
      </p:sp>
      <p:sp>
        <p:nvSpPr>
          <p:cNvPr id="13" name="Rectangle 12">
            <a:extLst>
              <a:ext uri="{FF2B5EF4-FFF2-40B4-BE49-F238E27FC236}">
                <a16:creationId xmlns:a16="http://schemas.microsoft.com/office/drawing/2014/main" id="{8AA81157-3193-8155-3C51-7648CB832F27}"/>
              </a:ext>
            </a:extLst>
          </p:cNvPr>
          <p:cNvSpPr/>
          <p:nvPr/>
        </p:nvSpPr>
        <p:spPr>
          <a:xfrm>
            <a:off x="7051675" y="1833563"/>
            <a:ext cx="2084388" cy="312737"/>
          </a:xfrm>
          <a:prstGeom prst="rect">
            <a:avLst/>
          </a:prstGeom>
          <a:solidFill>
            <a:srgbClr val="3DCD5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400" eaLnBrk="1" fontAlgn="auto" hangingPunct="1">
              <a:spcBef>
                <a:spcPts val="0"/>
              </a:spcBef>
              <a:spcAft>
                <a:spcPts val="0"/>
              </a:spcAft>
              <a:defRPr/>
            </a:pPr>
            <a:r>
              <a:rPr lang="en-US" sz="1200" kern="0" dirty="0">
                <a:solidFill>
                  <a:schemeClr val="bg1"/>
                </a:solidFill>
              </a:rPr>
              <a:t>Access Control Lab</a:t>
            </a:r>
          </a:p>
        </p:txBody>
      </p:sp>
      <p:sp>
        <p:nvSpPr>
          <p:cNvPr id="15" name="Rectangle 14">
            <a:extLst>
              <a:ext uri="{FF2B5EF4-FFF2-40B4-BE49-F238E27FC236}">
                <a16:creationId xmlns:a16="http://schemas.microsoft.com/office/drawing/2014/main" id="{D1B6E534-BC50-D83F-0187-373975FE57B6}"/>
              </a:ext>
            </a:extLst>
          </p:cNvPr>
          <p:cNvSpPr/>
          <p:nvPr/>
        </p:nvSpPr>
        <p:spPr>
          <a:xfrm>
            <a:off x="7051675" y="3267075"/>
            <a:ext cx="2084388" cy="379413"/>
          </a:xfrm>
          <a:prstGeom prst="rect">
            <a:avLst/>
          </a:prstGeom>
          <a:solidFill>
            <a:srgbClr val="3DCD5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400" eaLnBrk="1" fontAlgn="auto" hangingPunct="1">
              <a:spcBef>
                <a:spcPts val="0"/>
              </a:spcBef>
              <a:spcAft>
                <a:spcPts val="0"/>
              </a:spcAft>
              <a:defRPr/>
            </a:pPr>
            <a:r>
              <a:rPr lang="en-US" sz="1200" kern="0" dirty="0">
                <a:solidFill>
                  <a:schemeClr val="bg1"/>
                </a:solidFill>
              </a:rPr>
              <a:t>Data Center </a:t>
            </a:r>
            <a:r>
              <a:rPr lang="en-US" sz="1200" kern="0" dirty="0" err="1">
                <a:solidFill>
                  <a:schemeClr val="bg1"/>
                </a:solidFill>
              </a:rPr>
              <a:t>Infrastruxure</a:t>
            </a:r>
            <a:endParaRPr lang="en-US" sz="1200" kern="0" dirty="0">
              <a:solidFill>
                <a:schemeClr val="bg1"/>
              </a:solidFill>
            </a:endParaRPr>
          </a:p>
        </p:txBody>
      </p:sp>
      <p:sp>
        <p:nvSpPr>
          <p:cNvPr id="52237" name="Text Placeholder 7">
            <a:extLst>
              <a:ext uri="{FF2B5EF4-FFF2-40B4-BE49-F238E27FC236}">
                <a16:creationId xmlns:a16="http://schemas.microsoft.com/office/drawing/2014/main" id="{FFAAD982-05F6-E9E7-3B5E-12A7EA26BEE4}"/>
              </a:ext>
            </a:extLst>
          </p:cNvPr>
          <p:cNvSpPr txBox="1">
            <a:spLocks noChangeArrowheads="1"/>
          </p:cNvSpPr>
          <p:nvPr/>
        </p:nvSpPr>
        <p:spPr bwMode="auto">
          <a:xfrm>
            <a:off x="4983163" y="250825"/>
            <a:ext cx="4170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1450" indent="-155575">
              <a:defRPr>
                <a:solidFill>
                  <a:schemeClr val="tx1"/>
                </a:solidFill>
                <a:latin typeface="Arial" panose="020B0604020202020204" pitchFamily="34" charset="0"/>
              </a:defRPr>
            </a:lvl1pPr>
            <a:lvl2pPr marL="360363" indent="-180975">
              <a:defRPr>
                <a:solidFill>
                  <a:schemeClr val="tx1"/>
                </a:solidFill>
                <a:latin typeface="Arial" panose="020B0604020202020204" pitchFamily="34" charset="0"/>
              </a:defRPr>
            </a:lvl2pPr>
            <a:lvl3pPr marL="536575" indent="-177800">
              <a:defRPr>
                <a:solidFill>
                  <a:schemeClr val="tx1"/>
                </a:solidFill>
                <a:latin typeface="Arial" panose="020B0604020202020204" pitchFamily="34" charset="0"/>
              </a:defRPr>
            </a:lvl3pPr>
            <a:lvl4pPr marL="717550" indent="-177800">
              <a:defRPr>
                <a:solidFill>
                  <a:schemeClr val="tx1"/>
                </a:solidFill>
                <a:latin typeface="Arial" panose="020B0604020202020204" pitchFamily="34" charset="0"/>
              </a:defRPr>
            </a:lvl4pPr>
            <a:lvl5pPr marL="895350" indent="-184150">
              <a:defRPr>
                <a:solidFill>
                  <a:schemeClr val="tx1"/>
                </a:solidFill>
                <a:latin typeface="Arial" panose="020B0604020202020204" pitchFamily="34" charset="0"/>
              </a:defRPr>
            </a:lvl5pPr>
            <a:lvl6pPr marL="1352550" indent="-184150" defTabSz="455613" eaLnBrk="0" fontAlgn="base" hangingPunct="0">
              <a:spcBef>
                <a:spcPct val="0"/>
              </a:spcBef>
              <a:spcAft>
                <a:spcPct val="0"/>
              </a:spcAft>
              <a:defRPr>
                <a:solidFill>
                  <a:schemeClr val="tx1"/>
                </a:solidFill>
                <a:latin typeface="Arial" panose="020B0604020202020204" pitchFamily="34" charset="0"/>
              </a:defRPr>
            </a:lvl6pPr>
            <a:lvl7pPr marL="1809750" indent="-184150" defTabSz="455613" eaLnBrk="0" fontAlgn="base" hangingPunct="0">
              <a:spcBef>
                <a:spcPct val="0"/>
              </a:spcBef>
              <a:spcAft>
                <a:spcPct val="0"/>
              </a:spcAft>
              <a:defRPr>
                <a:solidFill>
                  <a:schemeClr val="tx1"/>
                </a:solidFill>
                <a:latin typeface="Arial" panose="020B0604020202020204" pitchFamily="34" charset="0"/>
              </a:defRPr>
            </a:lvl7pPr>
            <a:lvl8pPr marL="2266950" indent="-184150" defTabSz="455613" eaLnBrk="0" fontAlgn="base" hangingPunct="0">
              <a:spcBef>
                <a:spcPct val="0"/>
              </a:spcBef>
              <a:spcAft>
                <a:spcPct val="0"/>
              </a:spcAft>
              <a:defRPr>
                <a:solidFill>
                  <a:schemeClr val="tx1"/>
                </a:solidFill>
                <a:latin typeface="Arial" panose="020B0604020202020204" pitchFamily="34" charset="0"/>
              </a:defRPr>
            </a:lvl8pPr>
            <a:lvl9pPr marL="2724150" indent="-184150" defTabSz="4556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500"/>
              </a:spcBef>
              <a:spcAft>
                <a:spcPts val="500"/>
              </a:spcAft>
              <a:buClr>
                <a:srgbClr val="3DCD58"/>
              </a:buClr>
            </a:pPr>
            <a:r>
              <a:rPr lang="en-US" altLang="en-US" sz="2000" dirty="0">
                <a:solidFill>
                  <a:schemeClr val="tx2"/>
                </a:solidFill>
                <a:cs typeface="Arial" panose="020B0604020202020204" pitchFamily="34" charset="0"/>
              </a:rPr>
              <a:t>Customer Facing Labs</a:t>
            </a:r>
          </a:p>
          <a:p>
            <a:pPr algn="ctr" eaLnBrk="1" hangingPunct="1">
              <a:spcBef>
                <a:spcPts val="500"/>
              </a:spcBef>
              <a:spcAft>
                <a:spcPts val="500"/>
              </a:spcAft>
              <a:buClr>
                <a:srgbClr val="3DCD58"/>
              </a:buClr>
            </a:pPr>
            <a:endParaRPr lang="en-US" altLang="en-US" sz="2400" dirty="0">
              <a:solidFill>
                <a:srgbClr val="3DCD58"/>
              </a:solidFill>
              <a:cs typeface="Arial" panose="020B0604020202020204" pitchFamily="34" charset="0"/>
            </a:endParaRPr>
          </a:p>
        </p:txBody>
      </p:sp>
      <p:sp>
        <p:nvSpPr>
          <p:cNvPr id="22" name="Rectangle 21">
            <a:extLst>
              <a:ext uri="{FF2B5EF4-FFF2-40B4-BE49-F238E27FC236}">
                <a16:creationId xmlns:a16="http://schemas.microsoft.com/office/drawing/2014/main" id="{F3613BB0-E5ED-06D9-A0D1-045679139909}"/>
              </a:ext>
            </a:extLst>
          </p:cNvPr>
          <p:cNvSpPr/>
          <p:nvPr/>
        </p:nvSpPr>
        <p:spPr>
          <a:xfrm>
            <a:off x="4754753" y="3267075"/>
            <a:ext cx="2084388" cy="379413"/>
          </a:xfrm>
          <a:prstGeom prst="rect">
            <a:avLst/>
          </a:prstGeom>
          <a:solidFill>
            <a:srgbClr val="3DCD5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400" eaLnBrk="1" fontAlgn="auto" hangingPunct="1">
              <a:spcBef>
                <a:spcPts val="0"/>
              </a:spcBef>
              <a:spcAft>
                <a:spcPts val="0"/>
              </a:spcAft>
              <a:defRPr/>
            </a:pPr>
            <a:r>
              <a:rPr lang="en-US" sz="1200" kern="0" dirty="0">
                <a:solidFill>
                  <a:schemeClr val="bg1"/>
                </a:solidFill>
              </a:rPr>
              <a:t>Network Competency</a:t>
            </a:r>
          </a:p>
        </p:txBody>
      </p:sp>
      <p:sp>
        <p:nvSpPr>
          <p:cNvPr id="16" name="Rectangle 15">
            <a:extLst>
              <a:ext uri="{FF2B5EF4-FFF2-40B4-BE49-F238E27FC236}">
                <a16:creationId xmlns:a16="http://schemas.microsoft.com/office/drawing/2014/main" id="{9919BBD4-D235-7708-A7E0-F1DC291351E8}"/>
              </a:ext>
            </a:extLst>
          </p:cNvPr>
          <p:cNvSpPr/>
          <p:nvPr/>
        </p:nvSpPr>
        <p:spPr>
          <a:xfrm>
            <a:off x="5897563" y="4764088"/>
            <a:ext cx="2305050" cy="379412"/>
          </a:xfrm>
          <a:prstGeom prst="rect">
            <a:avLst/>
          </a:prstGeom>
          <a:solidFill>
            <a:srgbClr val="3DCD5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400" eaLnBrk="1" fontAlgn="auto" hangingPunct="1">
              <a:spcBef>
                <a:spcPts val="0"/>
              </a:spcBef>
              <a:spcAft>
                <a:spcPts val="0"/>
              </a:spcAft>
              <a:defRPr/>
            </a:pPr>
            <a:r>
              <a:rPr lang="en-US" sz="1200" kern="0" dirty="0">
                <a:solidFill>
                  <a:schemeClr val="bg1"/>
                </a:solidFill>
              </a:rPr>
              <a:t>Microgrid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123572-7493-C3CA-4AAC-35C5B1B0DF2A}"/>
              </a:ext>
            </a:extLst>
          </p:cNvPr>
          <p:cNvSpPr/>
          <p:nvPr/>
        </p:nvSpPr>
        <p:spPr>
          <a:xfrm>
            <a:off x="6985000" y="4357688"/>
            <a:ext cx="2159000" cy="71278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TextBox 9">
            <a:extLst>
              <a:ext uri="{FF2B5EF4-FFF2-40B4-BE49-F238E27FC236}">
                <a16:creationId xmlns:a16="http://schemas.microsoft.com/office/drawing/2014/main" id="{4FBDEB42-F053-5B26-359C-3C3F4E770757}"/>
              </a:ext>
            </a:extLst>
          </p:cNvPr>
          <p:cNvSpPr txBox="1"/>
          <p:nvPr/>
        </p:nvSpPr>
        <p:spPr>
          <a:xfrm>
            <a:off x="344488" y="568325"/>
            <a:ext cx="4116387" cy="4262705"/>
          </a:xfrm>
          <a:prstGeom prst="rect">
            <a:avLst/>
          </a:prstGeom>
          <a:noFill/>
        </p:spPr>
        <p:txBody>
          <a:bodyPr>
            <a:spAutoFit/>
          </a:bodyPr>
          <a:lstStyle/>
          <a:p>
            <a:pPr defTabSz="457184" eaLnBrk="1" fontAlgn="auto" hangingPunct="1">
              <a:spcBef>
                <a:spcPts val="0"/>
              </a:spcBef>
              <a:spcAft>
                <a:spcPts val="0"/>
              </a:spcAft>
              <a:defRPr/>
            </a:pPr>
            <a:r>
              <a:rPr lang="en-US" sz="900" b="1" dirty="0">
                <a:solidFill>
                  <a:schemeClr val="bg2"/>
                </a:solidFill>
                <a:latin typeface="+mn-lt"/>
              </a:rPr>
              <a:t>Reception</a:t>
            </a:r>
            <a:endParaRPr lang="en-US" sz="900" dirty="0">
              <a:solidFill>
                <a:schemeClr val="bg1">
                  <a:lumMod val="50000"/>
                </a:schemeClr>
              </a:solidFill>
              <a:latin typeface="+mn-lt"/>
            </a:endParaRPr>
          </a:p>
          <a:p>
            <a:pPr defTabSz="457184" eaLnBrk="1" fontAlgn="auto" hangingPunct="1">
              <a:spcBef>
                <a:spcPts val="0"/>
              </a:spcBef>
              <a:spcAft>
                <a:spcPts val="0"/>
              </a:spcAft>
              <a:defRPr/>
            </a:pPr>
            <a:r>
              <a:rPr lang="en-US" sz="900" dirty="0">
                <a:solidFill>
                  <a:schemeClr val="accent1"/>
                </a:solidFill>
                <a:latin typeface="+mn-lt"/>
              </a:rPr>
              <a:t>Meet visitor, review safety, Andover R&amp;D site facts</a:t>
            </a:r>
          </a:p>
          <a:p>
            <a:pPr defTabSz="457184" eaLnBrk="1" fontAlgn="auto" hangingPunct="1">
              <a:spcBef>
                <a:spcPts val="0"/>
              </a:spcBef>
              <a:spcAft>
                <a:spcPts val="0"/>
              </a:spcAft>
              <a:defRPr/>
            </a:pPr>
            <a:endParaRPr lang="en-US" sz="900" dirty="0">
              <a:solidFill>
                <a:schemeClr val="bg1">
                  <a:lumMod val="50000"/>
                </a:schemeClr>
              </a:solidFill>
              <a:latin typeface="+mn-lt"/>
            </a:endParaRPr>
          </a:p>
          <a:p>
            <a:pPr defTabSz="457184" eaLnBrk="1" fontAlgn="auto" hangingPunct="1">
              <a:spcBef>
                <a:spcPts val="0"/>
              </a:spcBef>
              <a:spcAft>
                <a:spcPts val="0"/>
              </a:spcAft>
              <a:defRPr/>
            </a:pPr>
            <a:r>
              <a:rPr lang="en-US" sz="900" b="1" dirty="0">
                <a:solidFill>
                  <a:schemeClr val="bg2"/>
                </a:solidFill>
                <a:latin typeface="+mn-lt"/>
              </a:rPr>
              <a:t>The VIEW (Welcome Café)</a:t>
            </a:r>
          </a:p>
          <a:p>
            <a:pPr defTabSz="457184" eaLnBrk="1" fontAlgn="auto" hangingPunct="1">
              <a:spcBef>
                <a:spcPts val="0"/>
              </a:spcBef>
              <a:spcAft>
                <a:spcPts val="0"/>
              </a:spcAft>
              <a:defRPr/>
            </a:pPr>
            <a:r>
              <a:rPr lang="en-US" sz="900" dirty="0">
                <a:solidFill>
                  <a:schemeClr val="accent1"/>
                </a:solidFill>
                <a:latin typeface="+mn-lt"/>
              </a:rPr>
              <a:t>JPT welcome video, intro EcoStruxure, SE segments/solutions, customer success videos, ON Button </a:t>
            </a:r>
          </a:p>
          <a:p>
            <a:pPr defTabSz="457184" eaLnBrk="1" fontAlgn="auto" hangingPunct="1">
              <a:spcBef>
                <a:spcPts val="0"/>
              </a:spcBef>
              <a:spcAft>
                <a:spcPts val="0"/>
              </a:spcAft>
              <a:defRPr/>
            </a:pPr>
            <a:endParaRPr lang="en-US" sz="900" b="1" dirty="0">
              <a:solidFill>
                <a:schemeClr val="bg2"/>
              </a:solidFill>
              <a:latin typeface="+mn-lt"/>
            </a:endParaRPr>
          </a:p>
          <a:p>
            <a:pPr defTabSz="457184" eaLnBrk="1" fontAlgn="auto" hangingPunct="1">
              <a:spcBef>
                <a:spcPts val="0"/>
              </a:spcBef>
              <a:spcAft>
                <a:spcPts val="0"/>
              </a:spcAft>
              <a:defRPr/>
            </a:pPr>
            <a:r>
              <a:rPr lang="en-US" sz="900" b="1" dirty="0">
                <a:solidFill>
                  <a:schemeClr val="bg2"/>
                </a:solidFill>
                <a:latin typeface="+mn-lt"/>
              </a:rPr>
              <a:t>EcoStruxure Energy Wall</a:t>
            </a:r>
          </a:p>
          <a:p>
            <a:pPr defTabSz="457184" eaLnBrk="1" fontAlgn="auto" hangingPunct="1">
              <a:spcBef>
                <a:spcPts val="0"/>
              </a:spcBef>
              <a:spcAft>
                <a:spcPts val="0"/>
              </a:spcAft>
              <a:defRPr/>
            </a:pPr>
            <a:r>
              <a:rPr lang="en-US" sz="900" dirty="0">
                <a:solidFill>
                  <a:schemeClr val="accent1"/>
                </a:solidFill>
                <a:latin typeface="+mn-lt"/>
              </a:rPr>
              <a:t>Showcase live Building Data on SE Software/Apps – Resource Advisor, Microgrid Advisor, Power Monitoring Expert, EcoStruxure Building Operation</a:t>
            </a:r>
          </a:p>
          <a:p>
            <a:pPr defTabSz="457184" eaLnBrk="1" fontAlgn="auto" hangingPunct="1">
              <a:spcBef>
                <a:spcPts val="0"/>
              </a:spcBef>
              <a:spcAft>
                <a:spcPts val="0"/>
              </a:spcAft>
              <a:defRPr/>
            </a:pPr>
            <a:endParaRPr lang="en-US" sz="900" dirty="0">
              <a:solidFill>
                <a:schemeClr val="bg1">
                  <a:lumMod val="50000"/>
                </a:schemeClr>
              </a:solidFill>
              <a:latin typeface="+mn-lt"/>
            </a:endParaRPr>
          </a:p>
          <a:p>
            <a:pPr defTabSz="457184" eaLnBrk="1" fontAlgn="auto" hangingPunct="1">
              <a:spcBef>
                <a:spcPts val="0"/>
              </a:spcBef>
              <a:spcAft>
                <a:spcPts val="0"/>
              </a:spcAft>
              <a:defRPr/>
            </a:pPr>
            <a:r>
              <a:rPr lang="en-US" sz="900" b="1" dirty="0">
                <a:solidFill>
                  <a:srgbClr val="36C746"/>
                </a:solidFill>
                <a:latin typeface="+mn-lt"/>
              </a:rPr>
              <a:t>Innovation &amp; Community Leaders Wall</a:t>
            </a:r>
          </a:p>
          <a:p>
            <a:pPr defTabSz="457184" eaLnBrk="1" fontAlgn="auto" hangingPunct="1">
              <a:spcBef>
                <a:spcPts val="0"/>
              </a:spcBef>
              <a:spcAft>
                <a:spcPts val="0"/>
              </a:spcAft>
              <a:defRPr/>
            </a:pPr>
            <a:r>
              <a:rPr lang="en-US" sz="900" dirty="0">
                <a:solidFill>
                  <a:schemeClr val="accent1"/>
                </a:solidFill>
                <a:latin typeface="+mn-lt"/>
              </a:rPr>
              <a:t>Edison experts and volunteer community leaders</a:t>
            </a:r>
          </a:p>
          <a:p>
            <a:pPr defTabSz="457184" eaLnBrk="1" fontAlgn="auto" hangingPunct="1">
              <a:spcBef>
                <a:spcPts val="0"/>
              </a:spcBef>
              <a:spcAft>
                <a:spcPts val="0"/>
              </a:spcAft>
              <a:defRPr/>
            </a:pPr>
            <a:endParaRPr lang="en-US" sz="900" b="1" dirty="0">
              <a:solidFill>
                <a:schemeClr val="accent1"/>
              </a:solidFill>
              <a:latin typeface="+mn-lt"/>
            </a:endParaRPr>
          </a:p>
          <a:p>
            <a:pPr defTabSz="457184" eaLnBrk="1" fontAlgn="auto" hangingPunct="1">
              <a:spcBef>
                <a:spcPts val="0"/>
              </a:spcBef>
              <a:spcAft>
                <a:spcPts val="0"/>
              </a:spcAft>
              <a:defRPr/>
            </a:pPr>
            <a:r>
              <a:rPr lang="en-US" sz="900" b="1" dirty="0">
                <a:solidFill>
                  <a:srgbClr val="36C746"/>
                </a:solidFill>
                <a:latin typeface="+mn-lt"/>
              </a:rPr>
              <a:t>EcoStruxure Building Solutions Lab Data Center </a:t>
            </a:r>
          </a:p>
          <a:p>
            <a:pPr defTabSz="457184" eaLnBrk="1" fontAlgn="auto" hangingPunct="1">
              <a:spcBef>
                <a:spcPts val="0"/>
              </a:spcBef>
              <a:spcAft>
                <a:spcPts val="0"/>
              </a:spcAft>
              <a:defRPr/>
            </a:pPr>
            <a:r>
              <a:rPr lang="en-US" sz="900" dirty="0">
                <a:solidFill>
                  <a:schemeClr val="accent1"/>
                </a:solidFill>
                <a:latin typeface="+mn-lt"/>
              </a:rPr>
              <a:t>Server room for Building's lab and Interoperability lab – secure power products, in-row cooling, etc. </a:t>
            </a:r>
          </a:p>
          <a:p>
            <a:pPr defTabSz="457184" eaLnBrk="1" fontAlgn="auto" hangingPunct="1">
              <a:spcBef>
                <a:spcPts val="0"/>
              </a:spcBef>
              <a:spcAft>
                <a:spcPts val="0"/>
              </a:spcAft>
              <a:defRPr/>
            </a:pPr>
            <a:endParaRPr lang="en-US" sz="900" dirty="0">
              <a:solidFill>
                <a:schemeClr val="bg1">
                  <a:lumMod val="50000"/>
                </a:schemeClr>
              </a:solidFill>
              <a:latin typeface="+mn-lt"/>
            </a:endParaRPr>
          </a:p>
          <a:p>
            <a:pPr defTabSz="457184" eaLnBrk="1" fontAlgn="auto" hangingPunct="1">
              <a:spcBef>
                <a:spcPts val="0"/>
              </a:spcBef>
              <a:spcAft>
                <a:spcPts val="0"/>
              </a:spcAft>
              <a:defRPr/>
            </a:pPr>
            <a:r>
              <a:rPr lang="en-US" sz="900" b="1" dirty="0">
                <a:solidFill>
                  <a:schemeClr val="bg2"/>
                </a:solidFill>
                <a:latin typeface="+mn-lt"/>
              </a:rPr>
              <a:t>Microgrid Lab (&amp; Facebook Lab)</a:t>
            </a:r>
          </a:p>
          <a:p>
            <a:pPr defTabSz="457184" eaLnBrk="1" fontAlgn="auto" hangingPunct="1">
              <a:spcBef>
                <a:spcPts val="0"/>
              </a:spcBef>
              <a:spcAft>
                <a:spcPts val="0"/>
              </a:spcAft>
              <a:defRPr/>
            </a:pPr>
            <a:r>
              <a:rPr lang="en-US" sz="900" dirty="0">
                <a:solidFill>
                  <a:schemeClr val="accent1"/>
                </a:solidFill>
                <a:latin typeface="+mn-lt"/>
              </a:rPr>
              <a:t>EcoStruxure Architecture provides the full Microgrid solution – simulating outage with ECC and Microgrid Advisor (mention Facebook lab/area)</a:t>
            </a:r>
          </a:p>
          <a:p>
            <a:pPr defTabSz="457184" eaLnBrk="1" fontAlgn="auto" hangingPunct="1">
              <a:spcBef>
                <a:spcPts val="0"/>
              </a:spcBef>
              <a:spcAft>
                <a:spcPts val="0"/>
              </a:spcAft>
              <a:defRPr/>
            </a:pPr>
            <a:endParaRPr lang="en-US" sz="900" b="1" dirty="0">
              <a:solidFill>
                <a:schemeClr val="tx2"/>
              </a:solidFill>
              <a:latin typeface="+mn-lt"/>
            </a:endParaRPr>
          </a:p>
          <a:p>
            <a:pPr defTabSz="457184" eaLnBrk="1" fontAlgn="auto" hangingPunct="1">
              <a:spcBef>
                <a:spcPts val="0"/>
              </a:spcBef>
              <a:spcAft>
                <a:spcPts val="0"/>
              </a:spcAft>
              <a:defRPr/>
            </a:pPr>
            <a:r>
              <a:rPr lang="en-US" sz="900" b="1" dirty="0">
                <a:solidFill>
                  <a:schemeClr val="tx2"/>
                </a:solidFill>
                <a:latin typeface="+mn-lt"/>
              </a:rPr>
              <a:t>Data Center Infrastruxure Lab </a:t>
            </a:r>
          </a:p>
          <a:p>
            <a:pPr defTabSz="457184" eaLnBrk="1" fontAlgn="auto" hangingPunct="1">
              <a:spcBef>
                <a:spcPts val="0"/>
              </a:spcBef>
              <a:spcAft>
                <a:spcPts val="0"/>
              </a:spcAft>
              <a:defRPr/>
            </a:pPr>
            <a:r>
              <a:rPr lang="en-US" sz="900" dirty="0">
                <a:solidFill>
                  <a:schemeClr val="accent1"/>
                </a:solidFill>
                <a:latin typeface="+mn-lt"/>
              </a:rPr>
              <a:t>Example of real-world data center, tests and validates all SE DC solutions </a:t>
            </a:r>
          </a:p>
          <a:p>
            <a:pPr defTabSz="457184" eaLnBrk="1" fontAlgn="auto" hangingPunct="1">
              <a:spcBef>
                <a:spcPts val="0"/>
              </a:spcBef>
              <a:spcAft>
                <a:spcPts val="0"/>
              </a:spcAft>
              <a:defRPr/>
            </a:pPr>
            <a:endParaRPr lang="en-US" sz="900" b="1" dirty="0">
              <a:solidFill>
                <a:schemeClr val="bg2"/>
              </a:solidFill>
              <a:latin typeface="+mn-lt"/>
            </a:endParaRPr>
          </a:p>
          <a:p>
            <a:pPr defTabSz="457184" eaLnBrk="1" fontAlgn="auto" hangingPunct="1">
              <a:spcBef>
                <a:spcPts val="0"/>
              </a:spcBef>
              <a:spcAft>
                <a:spcPts val="0"/>
              </a:spcAft>
              <a:defRPr/>
            </a:pPr>
            <a:r>
              <a:rPr lang="en-US" sz="900" b="1" dirty="0">
                <a:solidFill>
                  <a:schemeClr val="bg2"/>
                </a:solidFill>
                <a:latin typeface="+mn-lt"/>
              </a:rPr>
              <a:t>Battery Backup Storage System (BESS) located in DC Lab</a:t>
            </a:r>
          </a:p>
          <a:p>
            <a:pPr defTabSz="457184" eaLnBrk="1" fontAlgn="auto" hangingPunct="1">
              <a:spcBef>
                <a:spcPts val="0"/>
              </a:spcBef>
              <a:spcAft>
                <a:spcPts val="0"/>
              </a:spcAft>
              <a:defRPr/>
            </a:pPr>
            <a:r>
              <a:rPr lang="en-US" sz="900" dirty="0">
                <a:solidFill>
                  <a:schemeClr val="accent1"/>
                </a:solidFill>
                <a:latin typeface="+mn-lt"/>
              </a:rPr>
              <a:t>Used to power the Microgrid in an outage</a:t>
            </a:r>
          </a:p>
          <a:p>
            <a:pPr defTabSz="457184" eaLnBrk="1" fontAlgn="auto" hangingPunct="1">
              <a:spcBef>
                <a:spcPts val="0"/>
              </a:spcBef>
              <a:spcAft>
                <a:spcPts val="0"/>
              </a:spcAft>
              <a:defRPr/>
            </a:pPr>
            <a:endParaRPr lang="en-US" sz="900" dirty="0">
              <a:solidFill>
                <a:schemeClr val="accent1"/>
              </a:solidFill>
              <a:latin typeface="+mn-lt"/>
            </a:endParaRPr>
          </a:p>
          <a:p>
            <a:pPr defTabSz="457184" eaLnBrk="1" fontAlgn="auto" hangingPunct="1">
              <a:spcBef>
                <a:spcPts val="0"/>
              </a:spcBef>
              <a:spcAft>
                <a:spcPts val="0"/>
              </a:spcAft>
              <a:defRPr/>
            </a:pPr>
            <a:endParaRPr lang="en-US" sz="1000" b="1" dirty="0">
              <a:solidFill>
                <a:srgbClr val="36C746"/>
              </a:solidFill>
              <a:latin typeface="+mn-lt"/>
            </a:endParaRPr>
          </a:p>
        </p:txBody>
      </p:sp>
      <p:cxnSp>
        <p:nvCxnSpPr>
          <p:cNvPr id="12" name="Straight Connector 11">
            <a:extLst>
              <a:ext uri="{FF2B5EF4-FFF2-40B4-BE49-F238E27FC236}">
                <a16:creationId xmlns:a16="http://schemas.microsoft.com/office/drawing/2014/main" id="{35F870E2-85C6-232B-B56C-6B76EBE0061C}"/>
              </a:ext>
            </a:extLst>
          </p:cNvPr>
          <p:cNvCxnSpPr>
            <a:cxnSpLocks/>
            <a:stCxn id="11" idx="0"/>
            <a:endCxn id="101" idx="4"/>
          </p:cNvCxnSpPr>
          <p:nvPr/>
        </p:nvCxnSpPr>
        <p:spPr>
          <a:xfrm>
            <a:off x="276226" y="602328"/>
            <a:ext cx="29587" cy="3564258"/>
          </a:xfrm>
          <a:prstGeom prst="line">
            <a:avLst/>
          </a:prstGeom>
          <a:ln>
            <a:solidFill>
              <a:schemeClr val="bg2"/>
            </a:solidFill>
          </a:ln>
          <a:effectLst/>
        </p:spPr>
        <p:style>
          <a:lnRef idx="3">
            <a:schemeClr val="accent2"/>
          </a:lnRef>
          <a:fillRef idx="0">
            <a:schemeClr val="accent2"/>
          </a:fillRef>
          <a:effectRef idx="2">
            <a:schemeClr val="accent2"/>
          </a:effectRef>
          <a:fontRef idx="minor">
            <a:schemeClr val="tx1"/>
          </a:fontRef>
        </p:style>
      </p:cxnSp>
      <p:grpSp>
        <p:nvGrpSpPr>
          <p:cNvPr id="53253" name="Group 21">
            <a:extLst>
              <a:ext uri="{FF2B5EF4-FFF2-40B4-BE49-F238E27FC236}">
                <a16:creationId xmlns:a16="http://schemas.microsoft.com/office/drawing/2014/main" id="{3F0000FB-D720-FD72-A8F1-35D3EEFF49A9}"/>
              </a:ext>
            </a:extLst>
          </p:cNvPr>
          <p:cNvGrpSpPr>
            <a:grpSpLocks/>
          </p:cNvGrpSpPr>
          <p:nvPr/>
        </p:nvGrpSpPr>
        <p:grpSpPr bwMode="auto">
          <a:xfrm>
            <a:off x="192882" y="602328"/>
            <a:ext cx="166687" cy="161925"/>
            <a:chOff x="5358427" y="835647"/>
            <a:chExt cx="166371" cy="161483"/>
          </a:xfrm>
        </p:grpSpPr>
        <p:sp>
          <p:nvSpPr>
            <p:cNvPr id="11" name="Oval 10">
              <a:extLst>
                <a:ext uri="{FF2B5EF4-FFF2-40B4-BE49-F238E27FC236}">
                  <a16:creationId xmlns:a16="http://schemas.microsoft.com/office/drawing/2014/main" id="{18322B24-7B80-C77D-439F-4F17D8350C76}"/>
                </a:ext>
              </a:extLst>
            </p:cNvPr>
            <p:cNvSpPr/>
            <p:nvPr/>
          </p:nvSpPr>
          <p:spPr>
            <a:xfrm>
              <a:off x="5358427" y="835647"/>
              <a:ext cx="166371" cy="161483"/>
            </a:xfrm>
            <a:prstGeom prst="ellipse">
              <a:avLst/>
            </a:prstGeom>
            <a:solidFill>
              <a:srgbClr val="3DCD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4" eaLnBrk="1" fontAlgn="auto" hangingPunct="1">
                <a:spcBef>
                  <a:spcPts val="0"/>
                </a:spcBef>
                <a:spcAft>
                  <a:spcPts val="0"/>
                </a:spcAft>
                <a:defRPr/>
              </a:pPr>
              <a:endParaRPr lang="en-US" sz="1350"/>
            </a:p>
          </p:txBody>
        </p:sp>
        <p:sp>
          <p:nvSpPr>
            <p:cNvPr id="19" name="Oval 18">
              <a:extLst>
                <a:ext uri="{FF2B5EF4-FFF2-40B4-BE49-F238E27FC236}">
                  <a16:creationId xmlns:a16="http://schemas.microsoft.com/office/drawing/2014/main" id="{6011BC08-8F9D-0B9A-E0C0-860889DF2BB1}"/>
                </a:ext>
              </a:extLst>
            </p:cNvPr>
            <p:cNvSpPr/>
            <p:nvPr/>
          </p:nvSpPr>
          <p:spPr>
            <a:xfrm>
              <a:off x="5401208" y="873643"/>
              <a:ext cx="87147" cy="85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4" eaLnBrk="1" fontAlgn="auto" hangingPunct="1">
                <a:spcBef>
                  <a:spcPts val="0"/>
                </a:spcBef>
                <a:spcAft>
                  <a:spcPts val="0"/>
                </a:spcAft>
                <a:defRPr/>
              </a:pPr>
              <a:endParaRPr lang="en-US" sz="1350"/>
            </a:p>
          </p:txBody>
        </p:sp>
      </p:grpSp>
      <p:grpSp>
        <p:nvGrpSpPr>
          <p:cNvPr id="53255" name="Group 28">
            <a:extLst>
              <a:ext uri="{FF2B5EF4-FFF2-40B4-BE49-F238E27FC236}">
                <a16:creationId xmlns:a16="http://schemas.microsoft.com/office/drawing/2014/main" id="{67FD34DA-5FA1-E63D-BDCA-3502C54CFBD6}"/>
              </a:ext>
            </a:extLst>
          </p:cNvPr>
          <p:cNvGrpSpPr>
            <a:grpSpLocks/>
          </p:cNvGrpSpPr>
          <p:nvPr/>
        </p:nvGrpSpPr>
        <p:grpSpPr bwMode="auto">
          <a:xfrm>
            <a:off x="207963" y="1577975"/>
            <a:ext cx="166687" cy="160338"/>
            <a:chOff x="5358427" y="835647"/>
            <a:chExt cx="166371" cy="161483"/>
          </a:xfrm>
        </p:grpSpPr>
        <p:sp>
          <p:nvSpPr>
            <p:cNvPr id="30" name="Oval 29">
              <a:extLst>
                <a:ext uri="{FF2B5EF4-FFF2-40B4-BE49-F238E27FC236}">
                  <a16:creationId xmlns:a16="http://schemas.microsoft.com/office/drawing/2014/main" id="{30C066EF-B782-1FF5-C3C5-20859647091F}"/>
                </a:ext>
              </a:extLst>
            </p:cNvPr>
            <p:cNvSpPr/>
            <p:nvPr/>
          </p:nvSpPr>
          <p:spPr>
            <a:xfrm>
              <a:off x="5358427" y="835647"/>
              <a:ext cx="166371" cy="161483"/>
            </a:xfrm>
            <a:prstGeom prst="ellipse">
              <a:avLst/>
            </a:prstGeom>
            <a:solidFill>
              <a:srgbClr val="3DCD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4" eaLnBrk="1" fontAlgn="auto" hangingPunct="1">
                <a:spcBef>
                  <a:spcPts val="0"/>
                </a:spcBef>
                <a:spcAft>
                  <a:spcPts val="0"/>
                </a:spcAft>
                <a:defRPr/>
              </a:pPr>
              <a:endParaRPr lang="en-US" sz="1350"/>
            </a:p>
          </p:txBody>
        </p:sp>
        <p:sp>
          <p:nvSpPr>
            <p:cNvPr id="31" name="Oval 30">
              <a:extLst>
                <a:ext uri="{FF2B5EF4-FFF2-40B4-BE49-F238E27FC236}">
                  <a16:creationId xmlns:a16="http://schemas.microsoft.com/office/drawing/2014/main" id="{D0C95C93-FD02-948B-251E-116C97C24A7D}"/>
                </a:ext>
              </a:extLst>
            </p:cNvPr>
            <p:cNvSpPr/>
            <p:nvPr/>
          </p:nvSpPr>
          <p:spPr>
            <a:xfrm>
              <a:off x="5401208" y="874019"/>
              <a:ext cx="87147" cy="847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4" eaLnBrk="1" fontAlgn="auto" hangingPunct="1">
                <a:spcBef>
                  <a:spcPts val="0"/>
                </a:spcBef>
                <a:spcAft>
                  <a:spcPts val="0"/>
                </a:spcAft>
                <a:defRPr/>
              </a:pPr>
              <a:endParaRPr lang="en-US" sz="1350" dirty="0"/>
            </a:p>
          </p:txBody>
        </p:sp>
      </p:grpSp>
      <p:grpSp>
        <p:nvGrpSpPr>
          <p:cNvPr id="53256" name="Group 34">
            <a:extLst>
              <a:ext uri="{FF2B5EF4-FFF2-40B4-BE49-F238E27FC236}">
                <a16:creationId xmlns:a16="http://schemas.microsoft.com/office/drawing/2014/main" id="{FED8C299-B330-28F2-3CBF-ADF7A1D3B9C1}"/>
              </a:ext>
            </a:extLst>
          </p:cNvPr>
          <p:cNvGrpSpPr>
            <a:grpSpLocks/>
          </p:cNvGrpSpPr>
          <p:nvPr/>
        </p:nvGrpSpPr>
        <p:grpSpPr bwMode="auto">
          <a:xfrm>
            <a:off x="207963" y="2112462"/>
            <a:ext cx="166687" cy="161925"/>
            <a:chOff x="5358427" y="835647"/>
            <a:chExt cx="166371" cy="161483"/>
          </a:xfrm>
        </p:grpSpPr>
        <p:sp>
          <p:nvSpPr>
            <p:cNvPr id="36" name="Oval 35">
              <a:extLst>
                <a:ext uri="{FF2B5EF4-FFF2-40B4-BE49-F238E27FC236}">
                  <a16:creationId xmlns:a16="http://schemas.microsoft.com/office/drawing/2014/main" id="{A8A358DF-A109-2E9C-F728-11A64EF68910}"/>
                </a:ext>
              </a:extLst>
            </p:cNvPr>
            <p:cNvSpPr/>
            <p:nvPr/>
          </p:nvSpPr>
          <p:spPr>
            <a:xfrm>
              <a:off x="5358427" y="835647"/>
              <a:ext cx="166371" cy="161483"/>
            </a:xfrm>
            <a:prstGeom prst="ellipse">
              <a:avLst/>
            </a:prstGeom>
            <a:solidFill>
              <a:srgbClr val="36C7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4" eaLnBrk="1" fontAlgn="auto" hangingPunct="1">
                <a:spcBef>
                  <a:spcPts val="0"/>
                </a:spcBef>
                <a:spcAft>
                  <a:spcPts val="0"/>
                </a:spcAft>
                <a:defRPr/>
              </a:pPr>
              <a:endParaRPr lang="en-US" sz="1350"/>
            </a:p>
          </p:txBody>
        </p:sp>
        <p:sp>
          <p:nvSpPr>
            <p:cNvPr id="37" name="Oval 36">
              <a:extLst>
                <a:ext uri="{FF2B5EF4-FFF2-40B4-BE49-F238E27FC236}">
                  <a16:creationId xmlns:a16="http://schemas.microsoft.com/office/drawing/2014/main" id="{18A1DA42-7287-99C7-4D05-256637AF1CF6}"/>
                </a:ext>
              </a:extLst>
            </p:cNvPr>
            <p:cNvSpPr/>
            <p:nvPr/>
          </p:nvSpPr>
          <p:spPr>
            <a:xfrm>
              <a:off x="5401208" y="873643"/>
              <a:ext cx="87147" cy="85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4" eaLnBrk="1" fontAlgn="auto" hangingPunct="1">
                <a:spcBef>
                  <a:spcPts val="0"/>
                </a:spcBef>
                <a:spcAft>
                  <a:spcPts val="0"/>
                </a:spcAft>
                <a:defRPr/>
              </a:pPr>
              <a:endParaRPr lang="en-US" sz="1350"/>
            </a:p>
          </p:txBody>
        </p:sp>
      </p:grpSp>
      <p:grpSp>
        <p:nvGrpSpPr>
          <p:cNvPr id="53257" name="Group 37">
            <a:extLst>
              <a:ext uri="{FF2B5EF4-FFF2-40B4-BE49-F238E27FC236}">
                <a16:creationId xmlns:a16="http://schemas.microsoft.com/office/drawing/2014/main" id="{3D004A8B-D953-055B-7939-5A2AAFABCC3F}"/>
              </a:ext>
            </a:extLst>
          </p:cNvPr>
          <p:cNvGrpSpPr>
            <a:grpSpLocks/>
          </p:cNvGrpSpPr>
          <p:nvPr/>
        </p:nvGrpSpPr>
        <p:grpSpPr bwMode="auto">
          <a:xfrm>
            <a:off x="217488" y="2519363"/>
            <a:ext cx="166687" cy="161925"/>
            <a:chOff x="5358427" y="835647"/>
            <a:chExt cx="166371" cy="161483"/>
          </a:xfrm>
        </p:grpSpPr>
        <p:sp>
          <p:nvSpPr>
            <p:cNvPr id="39" name="Oval 38">
              <a:extLst>
                <a:ext uri="{FF2B5EF4-FFF2-40B4-BE49-F238E27FC236}">
                  <a16:creationId xmlns:a16="http://schemas.microsoft.com/office/drawing/2014/main" id="{33E4B47C-46DD-95B2-19A6-EFA3DCC41FD4}"/>
                </a:ext>
              </a:extLst>
            </p:cNvPr>
            <p:cNvSpPr/>
            <p:nvPr/>
          </p:nvSpPr>
          <p:spPr>
            <a:xfrm>
              <a:off x="5358427" y="835647"/>
              <a:ext cx="166371" cy="161483"/>
            </a:xfrm>
            <a:prstGeom prst="ellipse">
              <a:avLst/>
            </a:prstGeom>
            <a:solidFill>
              <a:srgbClr val="3DCD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4" eaLnBrk="1" fontAlgn="auto" hangingPunct="1">
                <a:spcBef>
                  <a:spcPts val="0"/>
                </a:spcBef>
                <a:spcAft>
                  <a:spcPts val="0"/>
                </a:spcAft>
                <a:defRPr/>
              </a:pPr>
              <a:endParaRPr lang="en-US" sz="1350"/>
            </a:p>
          </p:txBody>
        </p:sp>
        <p:sp>
          <p:nvSpPr>
            <p:cNvPr id="40" name="Oval 39">
              <a:extLst>
                <a:ext uri="{FF2B5EF4-FFF2-40B4-BE49-F238E27FC236}">
                  <a16:creationId xmlns:a16="http://schemas.microsoft.com/office/drawing/2014/main" id="{3DF2835D-A1F8-C7E4-0516-F39E591CE298}"/>
                </a:ext>
              </a:extLst>
            </p:cNvPr>
            <p:cNvSpPr/>
            <p:nvPr/>
          </p:nvSpPr>
          <p:spPr>
            <a:xfrm>
              <a:off x="5401208" y="873643"/>
              <a:ext cx="87147" cy="85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4" eaLnBrk="1" fontAlgn="auto" hangingPunct="1">
                <a:spcBef>
                  <a:spcPts val="0"/>
                </a:spcBef>
                <a:spcAft>
                  <a:spcPts val="0"/>
                </a:spcAft>
                <a:defRPr/>
              </a:pPr>
              <a:endParaRPr lang="en-US" sz="1350"/>
            </a:p>
          </p:txBody>
        </p:sp>
      </p:grpSp>
      <p:sp>
        <p:nvSpPr>
          <p:cNvPr id="53258" name="object 4">
            <a:extLst>
              <a:ext uri="{FF2B5EF4-FFF2-40B4-BE49-F238E27FC236}">
                <a16:creationId xmlns:a16="http://schemas.microsoft.com/office/drawing/2014/main" id="{CDC2CDAA-DE7A-3B86-A5B3-272B2938DB01}"/>
              </a:ext>
            </a:extLst>
          </p:cNvPr>
          <p:cNvSpPr txBox="1">
            <a:spLocks noChangeArrowheads="1"/>
          </p:cNvSpPr>
          <p:nvPr/>
        </p:nvSpPr>
        <p:spPr bwMode="auto">
          <a:xfrm>
            <a:off x="195263" y="73025"/>
            <a:ext cx="8513762"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938" rIns="0" bIns="0">
            <a:spAutoFit/>
          </a:bodyPr>
          <a:lstStyle>
            <a:lvl1pPr marL="793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63"/>
              </a:spcBef>
              <a:buFont typeface="Arial" panose="020B0604020202020204" pitchFamily="34" charset="0"/>
              <a:buNone/>
            </a:pPr>
            <a:r>
              <a:rPr lang="en-US" altLang="en-US" sz="2100">
                <a:solidFill>
                  <a:schemeClr val="bg2"/>
                </a:solidFill>
                <a:latin typeface="Arial Rounded MT Pro Light"/>
                <a:ea typeface="Arial Rounded MT Pro Light"/>
                <a:cs typeface="Arial Rounded MT Pro Light"/>
              </a:rPr>
              <a:t>Enhance Visit with a Facility Tour:  45-60 Minutes</a:t>
            </a:r>
          </a:p>
        </p:txBody>
      </p:sp>
      <p:grpSp>
        <p:nvGrpSpPr>
          <p:cNvPr id="53259" name="Group 40">
            <a:extLst>
              <a:ext uri="{FF2B5EF4-FFF2-40B4-BE49-F238E27FC236}">
                <a16:creationId xmlns:a16="http://schemas.microsoft.com/office/drawing/2014/main" id="{8525F7A9-334A-6A3F-F1AE-D56FECC0D57F}"/>
              </a:ext>
            </a:extLst>
          </p:cNvPr>
          <p:cNvGrpSpPr>
            <a:grpSpLocks/>
          </p:cNvGrpSpPr>
          <p:nvPr/>
        </p:nvGrpSpPr>
        <p:grpSpPr bwMode="auto">
          <a:xfrm>
            <a:off x="217488" y="3091529"/>
            <a:ext cx="166687" cy="161925"/>
            <a:chOff x="5358427" y="835647"/>
            <a:chExt cx="166371" cy="161483"/>
          </a:xfrm>
        </p:grpSpPr>
        <p:sp>
          <p:nvSpPr>
            <p:cNvPr id="43" name="Oval 42">
              <a:extLst>
                <a:ext uri="{FF2B5EF4-FFF2-40B4-BE49-F238E27FC236}">
                  <a16:creationId xmlns:a16="http://schemas.microsoft.com/office/drawing/2014/main" id="{47BCB9FA-9075-C051-1D94-C986E9447DE0}"/>
                </a:ext>
              </a:extLst>
            </p:cNvPr>
            <p:cNvSpPr/>
            <p:nvPr/>
          </p:nvSpPr>
          <p:spPr>
            <a:xfrm>
              <a:off x="5358427" y="835647"/>
              <a:ext cx="166371" cy="161483"/>
            </a:xfrm>
            <a:prstGeom prst="ellipse">
              <a:avLst/>
            </a:prstGeom>
            <a:solidFill>
              <a:srgbClr val="3DCD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4" eaLnBrk="1" fontAlgn="auto" hangingPunct="1">
                <a:spcBef>
                  <a:spcPts val="0"/>
                </a:spcBef>
                <a:spcAft>
                  <a:spcPts val="0"/>
                </a:spcAft>
                <a:defRPr/>
              </a:pPr>
              <a:endParaRPr lang="en-US" sz="1350"/>
            </a:p>
          </p:txBody>
        </p:sp>
        <p:sp>
          <p:nvSpPr>
            <p:cNvPr id="46" name="Oval 45">
              <a:extLst>
                <a:ext uri="{FF2B5EF4-FFF2-40B4-BE49-F238E27FC236}">
                  <a16:creationId xmlns:a16="http://schemas.microsoft.com/office/drawing/2014/main" id="{6305CBF6-DC5E-3EAE-0835-7794FCDDE52F}"/>
                </a:ext>
              </a:extLst>
            </p:cNvPr>
            <p:cNvSpPr/>
            <p:nvPr/>
          </p:nvSpPr>
          <p:spPr>
            <a:xfrm>
              <a:off x="5401208" y="873643"/>
              <a:ext cx="87147" cy="85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4" eaLnBrk="1" fontAlgn="auto" hangingPunct="1">
                <a:spcBef>
                  <a:spcPts val="0"/>
                </a:spcBef>
                <a:spcAft>
                  <a:spcPts val="0"/>
                </a:spcAft>
                <a:defRPr/>
              </a:pPr>
              <a:endParaRPr lang="en-US" sz="1350"/>
            </a:p>
          </p:txBody>
        </p:sp>
      </p:grpSp>
      <p:sp>
        <p:nvSpPr>
          <p:cNvPr id="56" name="TextBox 55">
            <a:extLst>
              <a:ext uri="{FF2B5EF4-FFF2-40B4-BE49-F238E27FC236}">
                <a16:creationId xmlns:a16="http://schemas.microsoft.com/office/drawing/2014/main" id="{71362EF4-AA59-2956-BDAB-831F76E28A83}"/>
              </a:ext>
            </a:extLst>
          </p:cNvPr>
          <p:cNvSpPr txBox="1"/>
          <p:nvPr/>
        </p:nvSpPr>
        <p:spPr>
          <a:xfrm>
            <a:off x="4471987" y="337443"/>
            <a:ext cx="4492625" cy="3985706"/>
          </a:xfrm>
          <a:prstGeom prst="rect">
            <a:avLst/>
          </a:prstGeom>
          <a:noFill/>
        </p:spPr>
        <p:txBody>
          <a:bodyPr>
            <a:spAutoFit/>
          </a:bodyPr>
          <a:lstStyle/>
          <a:p>
            <a:pPr defTabSz="457184" eaLnBrk="1" fontAlgn="auto" hangingPunct="1">
              <a:spcBef>
                <a:spcPts val="0"/>
              </a:spcBef>
              <a:spcAft>
                <a:spcPts val="0"/>
              </a:spcAft>
              <a:defRPr/>
            </a:pPr>
            <a:endParaRPr lang="en-US" sz="900" b="1" dirty="0">
              <a:solidFill>
                <a:schemeClr val="bg2"/>
              </a:solidFill>
              <a:latin typeface="+mn-lt"/>
            </a:endParaRPr>
          </a:p>
          <a:p>
            <a:pPr defTabSz="457184" eaLnBrk="1" fontAlgn="auto" hangingPunct="1">
              <a:spcBef>
                <a:spcPts val="0"/>
              </a:spcBef>
              <a:spcAft>
                <a:spcPts val="0"/>
              </a:spcAft>
              <a:defRPr/>
            </a:pPr>
            <a:endParaRPr lang="en-US" sz="900" b="1" dirty="0">
              <a:solidFill>
                <a:schemeClr val="bg2"/>
              </a:solidFill>
              <a:latin typeface="+mn-lt"/>
            </a:endParaRPr>
          </a:p>
          <a:p>
            <a:pPr defTabSz="457184" eaLnBrk="1" fontAlgn="auto" hangingPunct="1">
              <a:spcBef>
                <a:spcPts val="0"/>
              </a:spcBef>
              <a:spcAft>
                <a:spcPts val="0"/>
              </a:spcAft>
              <a:defRPr/>
            </a:pPr>
            <a:r>
              <a:rPr lang="en-US" sz="900" b="1" dirty="0">
                <a:solidFill>
                  <a:schemeClr val="bg2"/>
                </a:solidFill>
                <a:latin typeface="+mn-lt"/>
              </a:rPr>
              <a:t>Andover Site Data Center </a:t>
            </a:r>
          </a:p>
          <a:p>
            <a:pPr defTabSz="457184" eaLnBrk="1" fontAlgn="auto" hangingPunct="1">
              <a:spcBef>
                <a:spcPts val="0"/>
              </a:spcBef>
              <a:spcAft>
                <a:spcPts val="0"/>
              </a:spcAft>
              <a:defRPr/>
            </a:pPr>
            <a:r>
              <a:rPr lang="en-US" sz="900" dirty="0">
                <a:solidFill>
                  <a:schemeClr val="accent1"/>
                </a:solidFill>
                <a:latin typeface="+mn-lt"/>
              </a:rPr>
              <a:t>Andover’s own DC for IT infrastructure, EcoBreeze, Eco Isle, configurable UPS, metering</a:t>
            </a:r>
          </a:p>
          <a:p>
            <a:pPr defTabSz="457184" eaLnBrk="1" fontAlgn="auto" hangingPunct="1">
              <a:spcBef>
                <a:spcPts val="0"/>
              </a:spcBef>
              <a:spcAft>
                <a:spcPts val="0"/>
              </a:spcAft>
              <a:defRPr/>
            </a:pPr>
            <a:endParaRPr lang="en-US" sz="900" b="1" dirty="0">
              <a:solidFill>
                <a:schemeClr val="bg2"/>
              </a:solidFill>
              <a:latin typeface="+mn-lt"/>
            </a:endParaRPr>
          </a:p>
          <a:p>
            <a:pPr defTabSz="457184" eaLnBrk="1" fontAlgn="auto" hangingPunct="1">
              <a:spcBef>
                <a:spcPts val="0"/>
              </a:spcBef>
              <a:spcAft>
                <a:spcPts val="0"/>
              </a:spcAft>
              <a:defRPr/>
            </a:pPr>
            <a:r>
              <a:rPr lang="en-US" sz="900" b="1" dirty="0">
                <a:solidFill>
                  <a:srgbClr val="36C746"/>
                </a:solidFill>
                <a:latin typeface="+mn-lt"/>
              </a:rPr>
              <a:t>Access Control Lab</a:t>
            </a:r>
            <a:br>
              <a:rPr lang="en-US" sz="900" b="1" dirty="0">
                <a:solidFill>
                  <a:srgbClr val="36C746"/>
                </a:solidFill>
                <a:latin typeface="+mn-lt"/>
              </a:rPr>
            </a:br>
            <a:r>
              <a:rPr lang="en-US" sz="900" dirty="0">
                <a:solidFill>
                  <a:schemeClr val="accent1"/>
                </a:solidFill>
                <a:latin typeface="+mn-lt"/>
              </a:rPr>
              <a:t>Our EcoStruxure Access Control Lab is a testing and validation lab for Schneider Electric’s Physical Access Control and Intrusion systems.  Our team tests our Access Control offer releases, transitions from legacy access control offers and validates our extensive integrations with these products.  </a:t>
            </a:r>
          </a:p>
          <a:p>
            <a:pPr defTabSz="457184" eaLnBrk="1" fontAlgn="auto" hangingPunct="1">
              <a:spcBef>
                <a:spcPts val="0"/>
              </a:spcBef>
              <a:spcAft>
                <a:spcPts val="0"/>
              </a:spcAft>
              <a:defRPr/>
            </a:pPr>
            <a:endParaRPr lang="en-US" sz="900" dirty="0">
              <a:solidFill>
                <a:schemeClr val="accent1"/>
              </a:solidFill>
              <a:latin typeface="+mn-lt"/>
            </a:endParaRPr>
          </a:p>
          <a:p>
            <a:pPr defTabSz="457184" eaLnBrk="1" fontAlgn="auto" hangingPunct="1">
              <a:spcBef>
                <a:spcPts val="0"/>
              </a:spcBef>
              <a:spcAft>
                <a:spcPts val="0"/>
              </a:spcAft>
              <a:defRPr/>
            </a:pPr>
            <a:r>
              <a:rPr lang="en-US" sz="900" dirty="0">
                <a:solidFill>
                  <a:schemeClr val="accent1"/>
                </a:solidFill>
                <a:latin typeface="+mn-lt"/>
              </a:rPr>
              <a:t>The lab has a customer facing Demo space, where we can demonstrate many of the systems capabilities as well as integrations with EBO, Biometric readers, wireless locks, intrusion detection, video monitoring, reporting, legacy transitions and more.</a:t>
            </a:r>
          </a:p>
          <a:p>
            <a:pPr defTabSz="457184" eaLnBrk="1" fontAlgn="auto" hangingPunct="1">
              <a:spcBef>
                <a:spcPts val="0"/>
              </a:spcBef>
              <a:spcAft>
                <a:spcPts val="0"/>
              </a:spcAft>
              <a:defRPr/>
            </a:pPr>
            <a:endParaRPr lang="en-US" sz="900" b="1" dirty="0">
              <a:solidFill>
                <a:schemeClr val="bg1">
                  <a:lumMod val="50000"/>
                </a:schemeClr>
              </a:solidFill>
              <a:latin typeface="+mn-lt"/>
            </a:endParaRPr>
          </a:p>
          <a:p>
            <a:pPr defTabSz="457184" eaLnBrk="1" fontAlgn="auto" hangingPunct="1">
              <a:spcBef>
                <a:spcPts val="0"/>
              </a:spcBef>
              <a:spcAft>
                <a:spcPts val="0"/>
              </a:spcAft>
              <a:defRPr/>
            </a:pPr>
            <a:r>
              <a:rPr lang="en-US" sz="900" b="1" dirty="0">
                <a:solidFill>
                  <a:srgbClr val="36C746"/>
                </a:solidFill>
                <a:latin typeface="+mn-lt"/>
              </a:rPr>
              <a:t>EcoStruxure Building Solutions Lab </a:t>
            </a:r>
          </a:p>
          <a:p>
            <a:pPr defTabSz="457184" eaLnBrk="1" fontAlgn="auto" hangingPunct="1">
              <a:spcBef>
                <a:spcPts val="0"/>
              </a:spcBef>
              <a:spcAft>
                <a:spcPts val="0"/>
              </a:spcAft>
              <a:defRPr/>
            </a:pPr>
            <a:r>
              <a:rPr lang="en-US" sz="900" dirty="0">
                <a:solidFill>
                  <a:schemeClr val="accent1"/>
                </a:solidFill>
                <a:latin typeface="+mn-lt"/>
              </a:rPr>
              <a:t>Experts on Buildings, Integration, BMS, Applications, and IT Networking (Healthcare demo, CRS Demo, EcoStruxure @ Work Demo); also a Hotel Demo room</a:t>
            </a:r>
          </a:p>
          <a:p>
            <a:pPr defTabSz="457184" eaLnBrk="1" fontAlgn="auto" hangingPunct="1">
              <a:spcBef>
                <a:spcPts val="0"/>
              </a:spcBef>
              <a:spcAft>
                <a:spcPts val="0"/>
              </a:spcAft>
              <a:defRPr/>
            </a:pPr>
            <a:endParaRPr lang="en-US" sz="900" b="1" dirty="0">
              <a:solidFill>
                <a:schemeClr val="bg2"/>
              </a:solidFill>
              <a:latin typeface="+mn-lt"/>
            </a:endParaRPr>
          </a:p>
          <a:p>
            <a:pPr defTabSz="457184" eaLnBrk="1" fontAlgn="auto" hangingPunct="1">
              <a:spcBef>
                <a:spcPts val="0"/>
              </a:spcBef>
              <a:spcAft>
                <a:spcPts val="0"/>
              </a:spcAft>
              <a:defRPr/>
            </a:pPr>
            <a:r>
              <a:rPr lang="en-US" sz="900" b="1" dirty="0">
                <a:solidFill>
                  <a:schemeClr val="bg2"/>
                </a:solidFill>
                <a:latin typeface="+mn-lt"/>
              </a:rPr>
              <a:t>Network Competency Lab </a:t>
            </a:r>
          </a:p>
          <a:p>
            <a:pPr defTabSz="457184" eaLnBrk="1" fontAlgn="auto" hangingPunct="1">
              <a:spcBef>
                <a:spcPts val="0"/>
              </a:spcBef>
              <a:spcAft>
                <a:spcPts val="0"/>
              </a:spcAft>
              <a:defRPr/>
            </a:pPr>
            <a:r>
              <a:rPr lang="en-US" sz="900" dirty="0">
                <a:solidFill>
                  <a:schemeClr val="accent1"/>
                </a:solidFill>
                <a:latin typeface="+mn-lt"/>
                <a:cs typeface="Arial" pitchFamily="34" charset="0"/>
              </a:rPr>
              <a:t>Industrial automation BU - Test process controls for Industrial Ethernet network architectures, robustness, and security</a:t>
            </a:r>
          </a:p>
          <a:p>
            <a:pPr defTabSz="457184" eaLnBrk="1" fontAlgn="auto" hangingPunct="1">
              <a:spcBef>
                <a:spcPts val="0"/>
              </a:spcBef>
              <a:spcAft>
                <a:spcPts val="0"/>
              </a:spcAft>
              <a:defRPr/>
            </a:pPr>
            <a:endParaRPr lang="en-US" sz="900" dirty="0">
              <a:solidFill>
                <a:schemeClr val="bg1">
                  <a:lumMod val="50000"/>
                </a:schemeClr>
              </a:solidFill>
              <a:latin typeface="+mn-lt"/>
              <a:cs typeface="Arial" pitchFamily="34" charset="0"/>
            </a:endParaRPr>
          </a:p>
          <a:p>
            <a:pPr defTabSz="457184" eaLnBrk="1" fontAlgn="auto" hangingPunct="1">
              <a:spcBef>
                <a:spcPts val="0"/>
              </a:spcBef>
              <a:spcAft>
                <a:spcPts val="0"/>
              </a:spcAft>
              <a:defRPr/>
            </a:pPr>
            <a:r>
              <a:rPr lang="en-US" sz="900" b="1" dirty="0">
                <a:solidFill>
                  <a:schemeClr val="bg2"/>
                </a:solidFill>
                <a:latin typeface="+mn-lt"/>
              </a:rPr>
              <a:t>Hotel Room</a:t>
            </a:r>
            <a:br>
              <a:rPr lang="en-US" sz="900" b="1" dirty="0">
                <a:solidFill>
                  <a:schemeClr val="bg2"/>
                </a:solidFill>
                <a:latin typeface="+mn-lt"/>
              </a:rPr>
            </a:br>
            <a:r>
              <a:rPr lang="en-US" sz="900" dirty="0">
                <a:solidFill>
                  <a:schemeClr val="accent1"/>
                </a:solidFill>
                <a:latin typeface="+mn-lt"/>
                <a:cs typeface="Arial" pitchFamily="34" charset="0"/>
              </a:rPr>
              <a:t>Experience the Connected Room Solution (CRS) for hotels</a:t>
            </a:r>
          </a:p>
          <a:p>
            <a:pPr defTabSz="457184" eaLnBrk="1" fontAlgn="auto" hangingPunct="1">
              <a:spcBef>
                <a:spcPts val="0"/>
              </a:spcBef>
              <a:spcAft>
                <a:spcPts val="0"/>
              </a:spcAft>
              <a:defRPr/>
            </a:pPr>
            <a:endParaRPr lang="en-US" sz="1000" b="1" dirty="0">
              <a:solidFill>
                <a:srgbClr val="36C746"/>
              </a:solidFill>
              <a:latin typeface="+mn-lt"/>
            </a:endParaRPr>
          </a:p>
        </p:txBody>
      </p:sp>
      <p:cxnSp>
        <p:nvCxnSpPr>
          <p:cNvPr id="60" name="Straight Connector 59">
            <a:extLst>
              <a:ext uri="{FF2B5EF4-FFF2-40B4-BE49-F238E27FC236}">
                <a16:creationId xmlns:a16="http://schemas.microsoft.com/office/drawing/2014/main" id="{2ED302BF-27CF-CC90-FE8B-5F6B2F4CF954}"/>
              </a:ext>
            </a:extLst>
          </p:cNvPr>
          <p:cNvCxnSpPr>
            <a:cxnSpLocks/>
          </p:cNvCxnSpPr>
          <p:nvPr/>
        </p:nvCxnSpPr>
        <p:spPr>
          <a:xfrm>
            <a:off x="4407694" y="725488"/>
            <a:ext cx="23018" cy="3117850"/>
          </a:xfrm>
          <a:prstGeom prst="line">
            <a:avLst/>
          </a:prstGeom>
          <a:ln>
            <a:solidFill>
              <a:schemeClr val="bg2"/>
            </a:solidFill>
          </a:ln>
          <a:effectLst/>
        </p:spPr>
        <p:style>
          <a:lnRef idx="3">
            <a:schemeClr val="accent2"/>
          </a:lnRef>
          <a:fillRef idx="0">
            <a:schemeClr val="accent2"/>
          </a:fillRef>
          <a:effectRef idx="2">
            <a:schemeClr val="accent2"/>
          </a:effectRef>
          <a:fontRef idx="minor">
            <a:schemeClr val="tx1"/>
          </a:fontRef>
        </p:style>
      </p:cxnSp>
      <p:grpSp>
        <p:nvGrpSpPr>
          <p:cNvPr id="53262" name="Group 60">
            <a:extLst>
              <a:ext uri="{FF2B5EF4-FFF2-40B4-BE49-F238E27FC236}">
                <a16:creationId xmlns:a16="http://schemas.microsoft.com/office/drawing/2014/main" id="{87538B8E-5931-31FA-3009-E793297B8B0A}"/>
              </a:ext>
            </a:extLst>
          </p:cNvPr>
          <p:cNvGrpSpPr>
            <a:grpSpLocks/>
          </p:cNvGrpSpPr>
          <p:nvPr/>
        </p:nvGrpSpPr>
        <p:grpSpPr bwMode="auto">
          <a:xfrm>
            <a:off x="4328636" y="2566988"/>
            <a:ext cx="166688" cy="160338"/>
            <a:chOff x="5358427" y="835647"/>
            <a:chExt cx="166371" cy="161483"/>
          </a:xfrm>
        </p:grpSpPr>
        <p:sp>
          <p:nvSpPr>
            <p:cNvPr id="62" name="Oval 61">
              <a:extLst>
                <a:ext uri="{FF2B5EF4-FFF2-40B4-BE49-F238E27FC236}">
                  <a16:creationId xmlns:a16="http://schemas.microsoft.com/office/drawing/2014/main" id="{E5DC5A11-BEA5-5042-2288-FFB1446DEF0B}"/>
                </a:ext>
              </a:extLst>
            </p:cNvPr>
            <p:cNvSpPr/>
            <p:nvPr/>
          </p:nvSpPr>
          <p:spPr>
            <a:xfrm>
              <a:off x="5358427" y="835647"/>
              <a:ext cx="166371" cy="161483"/>
            </a:xfrm>
            <a:prstGeom prst="ellipse">
              <a:avLst/>
            </a:prstGeom>
            <a:solidFill>
              <a:srgbClr val="3DCD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4" eaLnBrk="1" fontAlgn="auto" hangingPunct="1">
                <a:spcBef>
                  <a:spcPts val="0"/>
                </a:spcBef>
                <a:spcAft>
                  <a:spcPts val="0"/>
                </a:spcAft>
                <a:defRPr/>
              </a:pPr>
              <a:endParaRPr lang="en-US" sz="1350"/>
            </a:p>
          </p:txBody>
        </p:sp>
        <p:sp>
          <p:nvSpPr>
            <p:cNvPr id="63" name="Oval 62">
              <a:extLst>
                <a:ext uri="{FF2B5EF4-FFF2-40B4-BE49-F238E27FC236}">
                  <a16:creationId xmlns:a16="http://schemas.microsoft.com/office/drawing/2014/main" id="{72AC0128-3637-C948-5825-ED18FA4A9D23}"/>
                </a:ext>
              </a:extLst>
            </p:cNvPr>
            <p:cNvSpPr/>
            <p:nvPr/>
          </p:nvSpPr>
          <p:spPr>
            <a:xfrm>
              <a:off x="5401208" y="874019"/>
              <a:ext cx="87146" cy="847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4" eaLnBrk="1" fontAlgn="auto" hangingPunct="1">
                <a:spcBef>
                  <a:spcPts val="0"/>
                </a:spcBef>
                <a:spcAft>
                  <a:spcPts val="0"/>
                </a:spcAft>
                <a:defRPr/>
              </a:pPr>
              <a:endParaRPr lang="en-US" sz="1350"/>
            </a:p>
          </p:txBody>
        </p:sp>
      </p:grpSp>
      <p:grpSp>
        <p:nvGrpSpPr>
          <p:cNvPr id="53263" name="Group 63">
            <a:extLst>
              <a:ext uri="{FF2B5EF4-FFF2-40B4-BE49-F238E27FC236}">
                <a16:creationId xmlns:a16="http://schemas.microsoft.com/office/drawing/2014/main" id="{C65399F0-E368-87F4-7720-72DE967D37D9}"/>
              </a:ext>
            </a:extLst>
          </p:cNvPr>
          <p:cNvGrpSpPr>
            <a:grpSpLocks/>
          </p:cNvGrpSpPr>
          <p:nvPr/>
        </p:nvGrpSpPr>
        <p:grpSpPr bwMode="auto">
          <a:xfrm>
            <a:off x="4334352" y="3111927"/>
            <a:ext cx="166687" cy="161925"/>
            <a:chOff x="5358427" y="835647"/>
            <a:chExt cx="166371" cy="161483"/>
          </a:xfrm>
        </p:grpSpPr>
        <p:sp>
          <p:nvSpPr>
            <p:cNvPr id="65" name="Oval 64">
              <a:extLst>
                <a:ext uri="{FF2B5EF4-FFF2-40B4-BE49-F238E27FC236}">
                  <a16:creationId xmlns:a16="http://schemas.microsoft.com/office/drawing/2014/main" id="{3217E38A-2CEF-4AA2-7832-684B87DEE915}"/>
                </a:ext>
              </a:extLst>
            </p:cNvPr>
            <p:cNvSpPr/>
            <p:nvPr/>
          </p:nvSpPr>
          <p:spPr>
            <a:xfrm>
              <a:off x="5358427" y="835647"/>
              <a:ext cx="166371" cy="161483"/>
            </a:xfrm>
            <a:prstGeom prst="ellipse">
              <a:avLst/>
            </a:prstGeom>
            <a:solidFill>
              <a:srgbClr val="3DCD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4" eaLnBrk="1" fontAlgn="auto" hangingPunct="1">
                <a:spcBef>
                  <a:spcPts val="0"/>
                </a:spcBef>
                <a:spcAft>
                  <a:spcPts val="0"/>
                </a:spcAft>
                <a:defRPr/>
              </a:pPr>
              <a:endParaRPr lang="en-US" sz="1350"/>
            </a:p>
          </p:txBody>
        </p:sp>
        <p:sp>
          <p:nvSpPr>
            <p:cNvPr id="66" name="Oval 65">
              <a:extLst>
                <a:ext uri="{FF2B5EF4-FFF2-40B4-BE49-F238E27FC236}">
                  <a16:creationId xmlns:a16="http://schemas.microsoft.com/office/drawing/2014/main" id="{68A76F62-8CA5-DE9F-CE7C-AA46C21673B1}"/>
                </a:ext>
              </a:extLst>
            </p:cNvPr>
            <p:cNvSpPr/>
            <p:nvPr/>
          </p:nvSpPr>
          <p:spPr>
            <a:xfrm>
              <a:off x="5401208" y="873643"/>
              <a:ext cx="87147" cy="85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4" eaLnBrk="1" fontAlgn="auto" hangingPunct="1">
                <a:spcBef>
                  <a:spcPts val="0"/>
                </a:spcBef>
                <a:spcAft>
                  <a:spcPts val="0"/>
                </a:spcAft>
                <a:defRPr/>
              </a:pPr>
              <a:endParaRPr lang="en-US" sz="1350"/>
            </a:p>
          </p:txBody>
        </p:sp>
      </p:grpSp>
      <p:grpSp>
        <p:nvGrpSpPr>
          <p:cNvPr id="53264" name="Group 72">
            <a:extLst>
              <a:ext uri="{FF2B5EF4-FFF2-40B4-BE49-F238E27FC236}">
                <a16:creationId xmlns:a16="http://schemas.microsoft.com/office/drawing/2014/main" id="{819FF829-2F1C-E389-FE4B-347D8D8473C7}"/>
              </a:ext>
            </a:extLst>
          </p:cNvPr>
          <p:cNvGrpSpPr>
            <a:grpSpLocks/>
          </p:cNvGrpSpPr>
          <p:nvPr/>
        </p:nvGrpSpPr>
        <p:grpSpPr bwMode="auto">
          <a:xfrm>
            <a:off x="4349263" y="3681413"/>
            <a:ext cx="166687" cy="161925"/>
            <a:chOff x="5358427" y="835647"/>
            <a:chExt cx="166371" cy="161483"/>
          </a:xfrm>
        </p:grpSpPr>
        <p:sp>
          <p:nvSpPr>
            <p:cNvPr id="74" name="Oval 73">
              <a:extLst>
                <a:ext uri="{FF2B5EF4-FFF2-40B4-BE49-F238E27FC236}">
                  <a16:creationId xmlns:a16="http://schemas.microsoft.com/office/drawing/2014/main" id="{7F96217A-9076-1905-F4A0-DAF1A0B2A502}"/>
                </a:ext>
              </a:extLst>
            </p:cNvPr>
            <p:cNvSpPr/>
            <p:nvPr/>
          </p:nvSpPr>
          <p:spPr>
            <a:xfrm>
              <a:off x="5358427" y="835647"/>
              <a:ext cx="166371" cy="161483"/>
            </a:xfrm>
            <a:prstGeom prst="ellipse">
              <a:avLst/>
            </a:prstGeom>
            <a:solidFill>
              <a:srgbClr val="3DCD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4" eaLnBrk="1" fontAlgn="auto" hangingPunct="1">
                <a:spcBef>
                  <a:spcPts val="0"/>
                </a:spcBef>
                <a:spcAft>
                  <a:spcPts val="0"/>
                </a:spcAft>
                <a:defRPr/>
              </a:pPr>
              <a:endParaRPr lang="en-US" sz="1350"/>
            </a:p>
          </p:txBody>
        </p:sp>
        <p:sp>
          <p:nvSpPr>
            <p:cNvPr id="75" name="Oval 74">
              <a:extLst>
                <a:ext uri="{FF2B5EF4-FFF2-40B4-BE49-F238E27FC236}">
                  <a16:creationId xmlns:a16="http://schemas.microsoft.com/office/drawing/2014/main" id="{B0880E4C-D074-E8ED-A587-A6B0BC824FE5}"/>
                </a:ext>
              </a:extLst>
            </p:cNvPr>
            <p:cNvSpPr/>
            <p:nvPr/>
          </p:nvSpPr>
          <p:spPr>
            <a:xfrm>
              <a:off x="5401208" y="873643"/>
              <a:ext cx="87147" cy="85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4" eaLnBrk="1" fontAlgn="auto" hangingPunct="1">
                <a:spcBef>
                  <a:spcPts val="0"/>
                </a:spcBef>
                <a:spcAft>
                  <a:spcPts val="0"/>
                </a:spcAft>
                <a:defRPr/>
              </a:pPr>
              <a:endParaRPr lang="en-US" sz="1350" dirty="0"/>
            </a:p>
          </p:txBody>
        </p:sp>
      </p:grpSp>
      <p:grpSp>
        <p:nvGrpSpPr>
          <p:cNvPr id="53265" name="Group 78">
            <a:extLst>
              <a:ext uri="{FF2B5EF4-FFF2-40B4-BE49-F238E27FC236}">
                <a16:creationId xmlns:a16="http://schemas.microsoft.com/office/drawing/2014/main" id="{DD9DB2C3-ADAC-FE41-E118-79BD9AC380C5}"/>
              </a:ext>
            </a:extLst>
          </p:cNvPr>
          <p:cNvGrpSpPr>
            <a:grpSpLocks/>
          </p:cNvGrpSpPr>
          <p:nvPr/>
        </p:nvGrpSpPr>
        <p:grpSpPr bwMode="auto">
          <a:xfrm>
            <a:off x="4337844" y="1178352"/>
            <a:ext cx="166687" cy="161925"/>
            <a:chOff x="5358427" y="835647"/>
            <a:chExt cx="166371" cy="161483"/>
          </a:xfrm>
        </p:grpSpPr>
        <p:sp>
          <p:nvSpPr>
            <p:cNvPr id="80" name="Oval 79">
              <a:extLst>
                <a:ext uri="{FF2B5EF4-FFF2-40B4-BE49-F238E27FC236}">
                  <a16:creationId xmlns:a16="http://schemas.microsoft.com/office/drawing/2014/main" id="{22638A90-7C0C-B26A-BD6C-419362AB4DDA}"/>
                </a:ext>
              </a:extLst>
            </p:cNvPr>
            <p:cNvSpPr/>
            <p:nvPr/>
          </p:nvSpPr>
          <p:spPr>
            <a:xfrm>
              <a:off x="5358427" y="835647"/>
              <a:ext cx="166371" cy="161483"/>
            </a:xfrm>
            <a:prstGeom prst="ellipse">
              <a:avLst/>
            </a:prstGeom>
            <a:solidFill>
              <a:srgbClr val="3DCD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4" eaLnBrk="1" fontAlgn="auto" hangingPunct="1">
                <a:spcBef>
                  <a:spcPts val="0"/>
                </a:spcBef>
                <a:spcAft>
                  <a:spcPts val="0"/>
                </a:spcAft>
                <a:defRPr/>
              </a:pPr>
              <a:endParaRPr lang="en-US" sz="1350"/>
            </a:p>
          </p:txBody>
        </p:sp>
        <p:sp>
          <p:nvSpPr>
            <p:cNvPr id="81" name="Oval 80">
              <a:extLst>
                <a:ext uri="{FF2B5EF4-FFF2-40B4-BE49-F238E27FC236}">
                  <a16:creationId xmlns:a16="http://schemas.microsoft.com/office/drawing/2014/main" id="{2F949763-28D0-FA07-AA63-D1C3861E0D45}"/>
                </a:ext>
              </a:extLst>
            </p:cNvPr>
            <p:cNvSpPr/>
            <p:nvPr/>
          </p:nvSpPr>
          <p:spPr>
            <a:xfrm>
              <a:off x="5401208" y="873643"/>
              <a:ext cx="87147" cy="85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4" eaLnBrk="1" fontAlgn="auto" hangingPunct="1">
                <a:spcBef>
                  <a:spcPts val="0"/>
                </a:spcBef>
                <a:spcAft>
                  <a:spcPts val="0"/>
                </a:spcAft>
                <a:defRPr/>
              </a:pPr>
              <a:endParaRPr lang="en-US" sz="1350"/>
            </a:p>
          </p:txBody>
        </p:sp>
      </p:grpSp>
      <p:grpSp>
        <p:nvGrpSpPr>
          <p:cNvPr id="53266" name="Group 81">
            <a:extLst>
              <a:ext uri="{FF2B5EF4-FFF2-40B4-BE49-F238E27FC236}">
                <a16:creationId xmlns:a16="http://schemas.microsoft.com/office/drawing/2014/main" id="{E4CE852C-EE7F-4797-D2F0-58E2AD880C61}"/>
              </a:ext>
            </a:extLst>
          </p:cNvPr>
          <p:cNvGrpSpPr>
            <a:grpSpLocks/>
          </p:cNvGrpSpPr>
          <p:nvPr/>
        </p:nvGrpSpPr>
        <p:grpSpPr bwMode="auto">
          <a:xfrm>
            <a:off x="4325144" y="635000"/>
            <a:ext cx="168275" cy="160338"/>
            <a:chOff x="5358427" y="835647"/>
            <a:chExt cx="166371" cy="161483"/>
          </a:xfrm>
        </p:grpSpPr>
        <p:sp>
          <p:nvSpPr>
            <p:cNvPr id="83" name="Oval 82">
              <a:extLst>
                <a:ext uri="{FF2B5EF4-FFF2-40B4-BE49-F238E27FC236}">
                  <a16:creationId xmlns:a16="http://schemas.microsoft.com/office/drawing/2014/main" id="{A4CD9340-9039-668D-4739-E42E39DBB84A}"/>
                </a:ext>
              </a:extLst>
            </p:cNvPr>
            <p:cNvSpPr/>
            <p:nvPr/>
          </p:nvSpPr>
          <p:spPr>
            <a:xfrm>
              <a:off x="5358427" y="835647"/>
              <a:ext cx="166371" cy="161483"/>
            </a:xfrm>
            <a:prstGeom prst="ellipse">
              <a:avLst/>
            </a:prstGeom>
            <a:solidFill>
              <a:srgbClr val="3DCD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4" eaLnBrk="1" fontAlgn="auto" hangingPunct="1">
                <a:spcBef>
                  <a:spcPts val="0"/>
                </a:spcBef>
                <a:spcAft>
                  <a:spcPts val="0"/>
                </a:spcAft>
                <a:defRPr/>
              </a:pPr>
              <a:endParaRPr lang="en-US" sz="1350"/>
            </a:p>
          </p:txBody>
        </p:sp>
        <p:sp>
          <p:nvSpPr>
            <p:cNvPr id="84" name="Oval 83">
              <a:extLst>
                <a:ext uri="{FF2B5EF4-FFF2-40B4-BE49-F238E27FC236}">
                  <a16:creationId xmlns:a16="http://schemas.microsoft.com/office/drawing/2014/main" id="{51C0F961-65B6-B1A7-CCCE-5BA0B4C236DA}"/>
                </a:ext>
              </a:extLst>
            </p:cNvPr>
            <p:cNvSpPr/>
            <p:nvPr/>
          </p:nvSpPr>
          <p:spPr>
            <a:xfrm>
              <a:off x="5400804" y="874019"/>
              <a:ext cx="87894" cy="847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4" eaLnBrk="1" fontAlgn="auto" hangingPunct="1">
                <a:spcBef>
                  <a:spcPts val="0"/>
                </a:spcBef>
                <a:spcAft>
                  <a:spcPts val="0"/>
                </a:spcAft>
                <a:defRPr/>
              </a:pPr>
              <a:endParaRPr lang="en-US" sz="1350"/>
            </a:p>
          </p:txBody>
        </p:sp>
      </p:grpSp>
      <p:grpSp>
        <p:nvGrpSpPr>
          <p:cNvPr id="53267" name="Group 84">
            <a:extLst>
              <a:ext uri="{FF2B5EF4-FFF2-40B4-BE49-F238E27FC236}">
                <a16:creationId xmlns:a16="http://schemas.microsoft.com/office/drawing/2014/main" id="{943934C6-AC4A-DBBA-AA5C-DD6F5001F1A2}"/>
              </a:ext>
            </a:extLst>
          </p:cNvPr>
          <p:cNvGrpSpPr>
            <a:grpSpLocks/>
          </p:cNvGrpSpPr>
          <p:nvPr/>
        </p:nvGrpSpPr>
        <p:grpSpPr bwMode="auto">
          <a:xfrm>
            <a:off x="219075" y="3633788"/>
            <a:ext cx="166688" cy="161925"/>
            <a:chOff x="5358427" y="835647"/>
            <a:chExt cx="166371" cy="161483"/>
          </a:xfrm>
        </p:grpSpPr>
        <p:sp>
          <p:nvSpPr>
            <p:cNvPr id="86" name="Oval 85">
              <a:extLst>
                <a:ext uri="{FF2B5EF4-FFF2-40B4-BE49-F238E27FC236}">
                  <a16:creationId xmlns:a16="http://schemas.microsoft.com/office/drawing/2014/main" id="{0986D3E6-6A5A-558E-6E72-A1D840D058AE}"/>
                </a:ext>
              </a:extLst>
            </p:cNvPr>
            <p:cNvSpPr/>
            <p:nvPr/>
          </p:nvSpPr>
          <p:spPr>
            <a:xfrm>
              <a:off x="5358427" y="835647"/>
              <a:ext cx="166371" cy="161483"/>
            </a:xfrm>
            <a:prstGeom prst="ellipse">
              <a:avLst/>
            </a:prstGeom>
            <a:solidFill>
              <a:srgbClr val="3DCD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4" eaLnBrk="1" fontAlgn="auto" hangingPunct="1">
                <a:spcBef>
                  <a:spcPts val="0"/>
                </a:spcBef>
                <a:spcAft>
                  <a:spcPts val="0"/>
                </a:spcAft>
                <a:defRPr/>
              </a:pPr>
              <a:endParaRPr lang="en-US" sz="1350"/>
            </a:p>
          </p:txBody>
        </p:sp>
        <p:sp>
          <p:nvSpPr>
            <p:cNvPr id="87" name="Oval 86">
              <a:extLst>
                <a:ext uri="{FF2B5EF4-FFF2-40B4-BE49-F238E27FC236}">
                  <a16:creationId xmlns:a16="http://schemas.microsoft.com/office/drawing/2014/main" id="{8C1F4F67-6936-4C27-6D76-87E22803616C}"/>
                </a:ext>
              </a:extLst>
            </p:cNvPr>
            <p:cNvSpPr/>
            <p:nvPr/>
          </p:nvSpPr>
          <p:spPr>
            <a:xfrm>
              <a:off x="5401208" y="873643"/>
              <a:ext cx="87146" cy="85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4" eaLnBrk="1" fontAlgn="auto" hangingPunct="1">
                <a:spcBef>
                  <a:spcPts val="0"/>
                </a:spcBef>
                <a:spcAft>
                  <a:spcPts val="0"/>
                </a:spcAft>
                <a:defRPr/>
              </a:pPr>
              <a:endParaRPr lang="en-US" sz="1350"/>
            </a:p>
          </p:txBody>
        </p:sp>
      </p:grpSp>
      <p:grpSp>
        <p:nvGrpSpPr>
          <p:cNvPr id="53268" name="Group 98">
            <a:extLst>
              <a:ext uri="{FF2B5EF4-FFF2-40B4-BE49-F238E27FC236}">
                <a16:creationId xmlns:a16="http://schemas.microsoft.com/office/drawing/2014/main" id="{D7996D70-12BF-9AB8-8A53-1EF7B86C7EF7}"/>
              </a:ext>
            </a:extLst>
          </p:cNvPr>
          <p:cNvGrpSpPr>
            <a:grpSpLocks/>
          </p:cNvGrpSpPr>
          <p:nvPr/>
        </p:nvGrpSpPr>
        <p:grpSpPr bwMode="auto">
          <a:xfrm>
            <a:off x="219294" y="4042761"/>
            <a:ext cx="166688" cy="161925"/>
            <a:chOff x="5358427" y="835647"/>
            <a:chExt cx="166371" cy="161483"/>
          </a:xfrm>
        </p:grpSpPr>
        <p:sp>
          <p:nvSpPr>
            <p:cNvPr id="100" name="Oval 99">
              <a:extLst>
                <a:ext uri="{FF2B5EF4-FFF2-40B4-BE49-F238E27FC236}">
                  <a16:creationId xmlns:a16="http://schemas.microsoft.com/office/drawing/2014/main" id="{CAA5E344-EFE7-BBC6-3B98-DFE66E328EF4}"/>
                </a:ext>
              </a:extLst>
            </p:cNvPr>
            <p:cNvSpPr/>
            <p:nvPr/>
          </p:nvSpPr>
          <p:spPr>
            <a:xfrm>
              <a:off x="5358427" y="835647"/>
              <a:ext cx="166371" cy="161483"/>
            </a:xfrm>
            <a:prstGeom prst="ellipse">
              <a:avLst/>
            </a:prstGeom>
            <a:solidFill>
              <a:srgbClr val="3DCD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4" eaLnBrk="1" fontAlgn="auto" hangingPunct="1">
                <a:spcBef>
                  <a:spcPts val="0"/>
                </a:spcBef>
                <a:spcAft>
                  <a:spcPts val="0"/>
                </a:spcAft>
                <a:defRPr/>
              </a:pPr>
              <a:endParaRPr lang="en-US" sz="1350"/>
            </a:p>
          </p:txBody>
        </p:sp>
        <p:sp>
          <p:nvSpPr>
            <p:cNvPr id="101" name="Oval 100">
              <a:extLst>
                <a:ext uri="{FF2B5EF4-FFF2-40B4-BE49-F238E27FC236}">
                  <a16:creationId xmlns:a16="http://schemas.microsoft.com/office/drawing/2014/main" id="{0504B98B-695E-56CC-805F-4ED274900A8F}"/>
                </a:ext>
              </a:extLst>
            </p:cNvPr>
            <p:cNvSpPr/>
            <p:nvPr/>
          </p:nvSpPr>
          <p:spPr>
            <a:xfrm>
              <a:off x="5401208" y="873643"/>
              <a:ext cx="87146" cy="85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4" eaLnBrk="1" fontAlgn="auto" hangingPunct="1">
                <a:spcBef>
                  <a:spcPts val="0"/>
                </a:spcBef>
                <a:spcAft>
                  <a:spcPts val="0"/>
                </a:spcAft>
                <a:defRPr/>
              </a:pPr>
              <a:endParaRPr lang="en-US" sz="1350"/>
            </a:p>
          </p:txBody>
        </p:sp>
      </p:grpSp>
      <p:sp>
        <p:nvSpPr>
          <p:cNvPr id="48" name="TextBox 47">
            <a:extLst>
              <a:ext uri="{FF2B5EF4-FFF2-40B4-BE49-F238E27FC236}">
                <a16:creationId xmlns:a16="http://schemas.microsoft.com/office/drawing/2014/main" id="{9333626A-9B5C-4992-9F6C-75973EE26097}"/>
              </a:ext>
            </a:extLst>
          </p:cNvPr>
          <p:cNvSpPr txBox="1"/>
          <p:nvPr/>
        </p:nvSpPr>
        <p:spPr>
          <a:xfrm>
            <a:off x="4390326" y="4068042"/>
            <a:ext cx="3843846" cy="830997"/>
          </a:xfrm>
          <a:prstGeom prst="rect">
            <a:avLst/>
          </a:prstGeom>
          <a:noFill/>
          <a:ln w="6350">
            <a:solidFill>
              <a:schemeClr val="accent1"/>
            </a:solidFill>
          </a:ln>
        </p:spPr>
        <p:txBody>
          <a:bodyPr wrap="square">
            <a:spAutoFit/>
          </a:bodyPr>
          <a:lstStyle/>
          <a:p>
            <a:pPr defTabSz="457184" eaLnBrk="1" fontAlgn="auto" hangingPunct="1">
              <a:spcBef>
                <a:spcPts val="0"/>
              </a:spcBef>
              <a:spcAft>
                <a:spcPts val="0"/>
              </a:spcAft>
              <a:defRPr/>
            </a:pPr>
            <a:r>
              <a:rPr lang="en-US" sz="800" b="1" dirty="0">
                <a:solidFill>
                  <a:schemeClr val="bg2"/>
                </a:solidFill>
                <a:latin typeface="+mn-lt"/>
              </a:rPr>
              <a:t>ADDITIONAL STOPS</a:t>
            </a:r>
            <a:endParaRPr lang="en-US" sz="800" b="1" dirty="0">
              <a:solidFill>
                <a:schemeClr val="accent2"/>
              </a:solidFill>
              <a:latin typeface="+mn-lt"/>
            </a:endParaRPr>
          </a:p>
          <a:p>
            <a:pPr defTabSz="457184" eaLnBrk="1" fontAlgn="auto" hangingPunct="1">
              <a:spcBef>
                <a:spcPts val="0"/>
              </a:spcBef>
              <a:spcAft>
                <a:spcPts val="0"/>
              </a:spcAft>
              <a:defRPr/>
            </a:pPr>
            <a:endParaRPr lang="en-US" sz="800" b="1" dirty="0">
              <a:solidFill>
                <a:schemeClr val="accent2"/>
              </a:solidFill>
              <a:latin typeface="+mn-lt"/>
            </a:endParaRPr>
          </a:p>
          <a:p>
            <a:pPr defTabSz="457184" eaLnBrk="1" fontAlgn="auto" hangingPunct="1">
              <a:spcBef>
                <a:spcPts val="0"/>
              </a:spcBef>
              <a:spcAft>
                <a:spcPts val="0"/>
              </a:spcAft>
              <a:defRPr/>
            </a:pPr>
            <a:r>
              <a:rPr lang="en-US" sz="800" b="1" dirty="0">
                <a:solidFill>
                  <a:schemeClr val="accent2"/>
                </a:solidFill>
                <a:latin typeface="+mn-lt"/>
              </a:rPr>
              <a:t>Fitness Center - </a:t>
            </a:r>
            <a:r>
              <a:rPr lang="en-US" sz="800" dirty="0">
                <a:solidFill>
                  <a:schemeClr val="accent2"/>
                </a:solidFill>
                <a:latin typeface="+mn-lt"/>
                <a:cs typeface="Arial" pitchFamily="34" charset="0"/>
              </a:rPr>
              <a:t>SE / Andover Wellness focused </a:t>
            </a:r>
            <a:endParaRPr lang="en-US" sz="800" dirty="0">
              <a:solidFill>
                <a:schemeClr val="accent2"/>
              </a:solidFill>
              <a:latin typeface="+mn-lt"/>
            </a:endParaRPr>
          </a:p>
          <a:p>
            <a:pPr defTabSz="457184" eaLnBrk="1" fontAlgn="auto" hangingPunct="1">
              <a:spcBef>
                <a:spcPts val="0"/>
              </a:spcBef>
              <a:spcAft>
                <a:spcPts val="0"/>
              </a:spcAft>
              <a:defRPr/>
            </a:pPr>
            <a:r>
              <a:rPr lang="en-US" sz="800" b="1" dirty="0">
                <a:solidFill>
                  <a:schemeClr val="accent2"/>
                </a:solidFill>
                <a:latin typeface="+mn-lt"/>
              </a:rPr>
              <a:t>Cafeteria - </a:t>
            </a:r>
            <a:r>
              <a:rPr lang="en-US" sz="800" dirty="0">
                <a:solidFill>
                  <a:schemeClr val="accent2"/>
                </a:solidFill>
                <a:latin typeface="+mn-lt"/>
                <a:cs typeface="Arial" pitchFamily="34" charset="0"/>
              </a:rPr>
              <a:t>Wellness focused, ability for meeting area tied to conference center</a:t>
            </a:r>
          </a:p>
          <a:p>
            <a:pPr defTabSz="457184" eaLnBrk="1" fontAlgn="auto" hangingPunct="1">
              <a:spcBef>
                <a:spcPts val="0"/>
              </a:spcBef>
              <a:spcAft>
                <a:spcPts val="0"/>
              </a:spcAft>
              <a:defRPr/>
            </a:pPr>
            <a:r>
              <a:rPr lang="en-US" sz="800" b="1" dirty="0">
                <a:solidFill>
                  <a:schemeClr val="accent2"/>
                </a:solidFill>
                <a:latin typeface="+mn-lt"/>
              </a:rPr>
              <a:t>Training Center - </a:t>
            </a:r>
            <a:r>
              <a:rPr lang="en-US" sz="800" dirty="0">
                <a:solidFill>
                  <a:schemeClr val="accent2"/>
                </a:solidFill>
                <a:latin typeface="+mn-lt"/>
                <a:cs typeface="Arial" pitchFamily="34" charset="0"/>
              </a:rPr>
              <a:t>SE products/solutions for customers and partners </a:t>
            </a:r>
            <a:endParaRPr lang="en-US" sz="800" b="1" dirty="0">
              <a:solidFill>
                <a:schemeClr val="accent2"/>
              </a:solidFill>
              <a:latin typeface="+mn-lt"/>
            </a:endParaRPr>
          </a:p>
          <a:p>
            <a:pPr defTabSz="457184" eaLnBrk="1" fontAlgn="auto" hangingPunct="1">
              <a:spcBef>
                <a:spcPts val="0"/>
              </a:spcBef>
              <a:spcAft>
                <a:spcPts val="0"/>
              </a:spcAft>
              <a:defRPr/>
            </a:pPr>
            <a:r>
              <a:rPr lang="en-US" sz="800" b="1" dirty="0">
                <a:solidFill>
                  <a:schemeClr val="accent2"/>
                </a:solidFill>
                <a:latin typeface="+mn-lt"/>
              </a:rPr>
              <a:t>Conference Center - </a:t>
            </a:r>
            <a:r>
              <a:rPr lang="en-US" sz="800" dirty="0">
                <a:solidFill>
                  <a:schemeClr val="accent2"/>
                </a:solidFill>
                <a:latin typeface="+mn-lt"/>
                <a:cs typeface="Arial" pitchFamily="34" charset="0"/>
              </a:rPr>
              <a:t>State-of-the-art facility, multi-function space</a:t>
            </a:r>
            <a:endParaRPr lang="en-US" sz="800" dirty="0"/>
          </a:p>
        </p:txBody>
      </p:sp>
      <p:grpSp>
        <p:nvGrpSpPr>
          <p:cNvPr id="49" name="Group 28">
            <a:extLst>
              <a:ext uri="{FF2B5EF4-FFF2-40B4-BE49-F238E27FC236}">
                <a16:creationId xmlns:a16="http://schemas.microsoft.com/office/drawing/2014/main" id="{B186B4ED-A5B7-42EE-A5EC-A405738DF3E4}"/>
              </a:ext>
            </a:extLst>
          </p:cNvPr>
          <p:cNvGrpSpPr>
            <a:grpSpLocks/>
          </p:cNvGrpSpPr>
          <p:nvPr/>
        </p:nvGrpSpPr>
        <p:grpSpPr bwMode="auto">
          <a:xfrm>
            <a:off x="215325" y="1025525"/>
            <a:ext cx="166687" cy="160338"/>
            <a:chOff x="5358427" y="835647"/>
            <a:chExt cx="166371" cy="161483"/>
          </a:xfrm>
        </p:grpSpPr>
        <p:sp>
          <p:nvSpPr>
            <p:cNvPr id="50" name="Oval 49">
              <a:extLst>
                <a:ext uri="{FF2B5EF4-FFF2-40B4-BE49-F238E27FC236}">
                  <a16:creationId xmlns:a16="http://schemas.microsoft.com/office/drawing/2014/main" id="{18B8119A-2EE5-43C7-9EAC-E97A30E2B971}"/>
                </a:ext>
              </a:extLst>
            </p:cNvPr>
            <p:cNvSpPr/>
            <p:nvPr/>
          </p:nvSpPr>
          <p:spPr>
            <a:xfrm>
              <a:off x="5358427" y="835647"/>
              <a:ext cx="166371" cy="161483"/>
            </a:xfrm>
            <a:prstGeom prst="ellipse">
              <a:avLst/>
            </a:prstGeom>
            <a:solidFill>
              <a:srgbClr val="3DCD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4" eaLnBrk="1" fontAlgn="auto" hangingPunct="1">
                <a:spcBef>
                  <a:spcPts val="0"/>
                </a:spcBef>
                <a:spcAft>
                  <a:spcPts val="0"/>
                </a:spcAft>
                <a:defRPr/>
              </a:pPr>
              <a:endParaRPr lang="en-US" sz="1350"/>
            </a:p>
          </p:txBody>
        </p:sp>
        <p:sp>
          <p:nvSpPr>
            <p:cNvPr id="51" name="Oval 50">
              <a:extLst>
                <a:ext uri="{FF2B5EF4-FFF2-40B4-BE49-F238E27FC236}">
                  <a16:creationId xmlns:a16="http://schemas.microsoft.com/office/drawing/2014/main" id="{80413426-8259-413F-A5EF-5D3821B0133E}"/>
                </a:ext>
              </a:extLst>
            </p:cNvPr>
            <p:cNvSpPr/>
            <p:nvPr/>
          </p:nvSpPr>
          <p:spPr>
            <a:xfrm>
              <a:off x="5401208" y="874019"/>
              <a:ext cx="87147" cy="847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4" eaLnBrk="1" fontAlgn="auto" hangingPunct="1">
                <a:spcBef>
                  <a:spcPts val="0"/>
                </a:spcBef>
                <a:spcAft>
                  <a:spcPts val="0"/>
                </a:spcAft>
                <a:defRPr/>
              </a:pPr>
              <a:endParaRPr lang="en-US" sz="1350"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9">
            <a:extLst>
              <a:ext uri="{FF2B5EF4-FFF2-40B4-BE49-F238E27FC236}">
                <a16:creationId xmlns:a16="http://schemas.microsoft.com/office/drawing/2014/main" id="{56566DB9-955A-438B-8F11-DE6187058F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088" y="782638"/>
            <a:ext cx="2062162"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Content Placeholder 5">
            <a:extLst>
              <a:ext uri="{FF2B5EF4-FFF2-40B4-BE49-F238E27FC236}">
                <a16:creationId xmlns:a16="http://schemas.microsoft.com/office/drawing/2014/main" id="{E227820B-4699-4B43-A12E-0F83FF36AA39}"/>
              </a:ext>
            </a:extLst>
          </p:cNvPr>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a:stretch>
            <a:fillRect/>
          </a:stretch>
        </p:blipFill>
        <p:spPr bwMode="auto">
          <a:xfrm>
            <a:off x="4719638" y="782638"/>
            <a:ext cx="2078037" cy="1387475"/>
          </a:xfrm>
          <a:extLs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3C652087-B401-4085-B38D-E07BE470FD83}"/>
              </a:ext>
            </a:extLst>
          </p:cNvPr>
          <p:cNvSpPr>
            <a:spLocks noGrp="1"/>
          </p:cNvSpPr>
          <p:nvPr>
            <p:ph sz="quarter" idx="11"/>
          </p:nvPr>
        </p:nvSpPr>
        <p:spPr>
          <a:xfrm>
            <a:off x="-90488" y="0"/>
            <a:ext cx="4684713" cy="5143500"/>
          </a:xfrm>
        </p:spPr>
        <p:txBody>
          <a:bodyPr/>
          <a:lstStyle/>
          <a:p>
            <a:pPr eaLnBrk="1" fontAlgn="auto" hangingPunct="1">
              <a:spcAft>
                <a:spcPts val="0"/>
              </a:spcAft>
              <a:buFont typeface="Arial"/>
              <a:buNone/>
              <a:defRPr/>
            </a:pPr>
            <a:r>
              <a:rPr lang="en-US" sz="1400" dirty="0"/>
              <a:t>Enhance Visit Experience </a:t>
            </a:r>
          </a:p>
          <a:p>
            <a:pPr marL="115888" indent="-115888" eaLnBrk="1" fontAlgn="auto" hangingPunct="1">
              <a:spcAft>
                <a:spcPts val="0"/>
              </a:spcAft>
              <a:buFont typeface="Arial" panose="020B0604020202020204" pitchFamily="34" charset="0"/>
              <a:buChar char="•"/>
              <a:defRPr/>
            </a:pPr>
            <a:r>
              <a:rPr lang="en-US" sz="1200" dirty="0"/>
              <a:t>Tour any one of the following labs</a:t>
            </a:r>
          </a:p>
          <a:p>
            <a:pPr marL="115888" lvl="1" indent="-115888" eaLnBrk="1" fontAlgn="auto" hangingPunct="1">
              <a:spcAft>
                <a:spcPts val="0"/>
              </a:spcAft>
              <a:buFont typeface="Arial" panose="020B0604020202020204" pitchFamily="34" charset="0"/>
              <a:buChar char="•"/>
              <a:defRPr/>
            </a:pPr>
            <a:r>
              <a:rPr lang="en-US" sz="1200" b="1" dirty="0"/>
              <a:t>EcoStruxure Building Solutions Lab: </a:t>
            </a:r>
            <a:r>
              <a:rPr lang="en-US" sz="1200" dirty="0"/>
              <a:t>To experience the depth and breadth of EcoStruxure Building Operation, customers can learn from subject matter experts and see the newest innovations in buildings, integrations, BMS and solutions. Healthcare and hospitality demos available. </a:t>
            </a:r>
          </a:p>
          <a:p>
            <a:pPr marL="115888" lvl="1" indent="-115888" eaLnBrk="1" fontAlgn="auto" hangingPunct="1">
              <a:spcAft>
                <a:spcPts val="0"/>
              </a:spcAft>
              <a:buFont typeface="Arial" panose="020B0604020202020204" pitchFamily="34" charset="0"/>
              <a:buChar char="•"/>
              <a:defRPr/>
            </a:pPr>
            <a:r>
              <a:rPr lang="en-US" sz="1200" b="1" dirty="0"/>
              <a:t>Network Competency Lab: </a:t>
            </a:r>
            <a:r>
              <a:rPr lang="en-US" sz="1200" dirty="0"/>
              <a:t>Industrial Automation business unit focused on Industrial Ethernet network architectures, robustness, and security for high-speed applications.</a:t>
            </a:r>
          </a:p>
          <a:p>
            <a:pPr marL="115888" lvl="1" indent="-115888" eaLnBrk="1" fontAlgn="auto" hangingPunct="1">
              <a:spcAft>
                <a:spcPts val="0"/>
              </a:spcAft>
              <a:buFont typeface="Arial" panose="020B0604020202020204" pitchFamily="34" charset="0"/>
              <a:buChar char="•"/>
              <a:defRPr/>
            </a:pPr>
            <a:r>
              <a:rPr lang="en-US" sz="1200" b="1" dirty="0"/>
              <a:t>Microgrid Lab: </a:t>
            </a:r>
            <a:r>
              <a:rPr lang="en-US" sz="1200" dirty="0"/>
              <a:t>See how the EcoStruxure Architecture works together – simulating an outage and showing real-time data using the Energy Control Center (ECC) and EcoStruxure Microgrid Advisor (EMA).</a:t>
            </a:r>
          </a:p>
          <a:p>
            <a:pPr marL="115888" lvl="1" indent="-115888" eaLnBrk="1" fontAlgn="auto" hangingPunct="1">
              <a:spcAft>
                <a:spcPts val="0"/>
              </a:spcAft>
              <a:buFont typeface="Arial" panose="020B0604020202020204" pitchFamily="34" charset="0"/>
              <a:buChar char="•"/>
              <a:defRPr/>
            </a:pPr>
            <a:r>
              <a:rPr lang="en-US" sz="1200" b="1" dirty="0"/>
              <a:t>Data Center Infrastruxure Lab: </a:t>
            </a:r>
            <a:r>
              <a:rPr lang="en-US" sz="1200" dirty="0"/>
              <a:t>A giant sand box for testing and learning about how our SE data center products interoperate with other SE products and third party products.</a:t>
            </a:r>
          </a:p>
          <a:p>
            <a:pPr marL="95249" indent="0" eaLnBrk="1" fontAlgn="auto" hangingPunct="1">
              <a:spcAft>
                <a:spcPts val="0"/>
              </a:spcAft>
              <a:defRPr/>
            </a:pPr>
            <a:r>
              <a:rPr lang="en-US" sz="1200" b="1" dirty="0"/>
              <a:t>Hotel Lab: </a:t>
            </a:r>
            <a:r>
              <a:rPr lang="en-US" sz="1200" dirty="0"/>
              <a:t>Experience the Connected Room Solution (CRS) for hotels. Guests will learn from segment experts about the latest technologies and innovations showcased in this luxurious guest suite</a:t>
            </a:r>
          </a:p>
          <a:p>
            <a:pPr eaLnBrk="1" fontAlgn="auto" hangingPunct="1">
              <a:spcAft>
                <a:spcPts val="0"/>
              </a:spcAft>
              <a:buFont typeface="Arial"/>
              <a:buNone/>
              <a:defRPr/>
            </a:pPr>
            <a:endParaRPr lang="en-US" sz="2000" dirty="0"/>
          </a:p>
        </p:txBody>
      </p:sp>
      <p:sp>
        <p:nvSpPr>
          <p:cNvPr id="55301" name="Slide Number Placeholder 3">
            <a:extLst>
              <a:ext uri="{FF2B5EF4-FFF2-40B4-BE49-F238E27FC236}">
                <a16:creationId xmlns:a16="http://schemas.microsoft.com/office/drawing/2014/main" id="{4851DBE0-B52F-43F0-BBE4-39A422CF7FE2}"/>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FFFFFF"/>
                </a:solidFill>
              </a:rPr>
              <a:t>Page </a:t>
            </a:r>
            <a:fld id="{FCF954B0-FA41-4F2C-A653-6664AC0D87CE}" type="slidenum">
              <a:rPr lang="en-US" altLang="en-US" smtClean="0">
                <a:solidFill>
                  <a:srgbClr val="FFFFFF"/>
                </a:solidFill>
              </a:rPr>
              <a:pPr/>
              <a:t>8</a:t>
            </a:fld>
            <a:endParaRPr lang="en-US" altLang="en-US">
              <a:solidFill>
                <a:srgbClr val="FFFFFF"/>
              </a:solidFill>
            </a:endParaRPr>
          </a:p>
        </p:txBody>
      </p:sp>
      <p:sp>
        <p:nvSpPr>
          <p:cNvPr id="55302" name="Footer Placeholder 4">
            <a:extLst>
              <a:ext uri="{FF2B5EF4-FFF2-40B4-BE49-F238E27FC236}">
                <a16:creationId xmlns:a16="http://schemas.microsoft.com/office/drawing/2014/main" id="{27A6C340-193A-42B5-8FAE-58D6F264D774}"/>
              </a:ext>
            </a:extLst>
          </p:cNvPr>
          <p:cNvSpPr>
            <a:spLocks noGrp="1" noChangeArrowheads="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solidFill>
                  <a:srgbClr val="FFFFFF"/>
                </a:solidFill>
                <a:cs typeface="Arial" panose="020B0604020202020204" pitchFamily="34" charset="0"/>
              </a:rPr>
              <a:t>Confidential Property of Schneider Electric |</a:t>
            </a:r>
          </a:p>
        </p:txBody>
      </p:sp>
      <p:pic>
        <p:nvPicPr>
          <p:cNvPr id="55303" name="Picture 7">
            <a:extLst>
              <a:ext uri="{FF2B5EF4-FFF2-40B4-BE49-F238E27FC236}">
                <a16:creationId xmlns:a16="http://schemas.microsoft.com/office/drawing/2014/main" id="{C59363DF-E8F0-45F5-958B-149DB925D7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1388" y="2640013"/>
            <a:ext cx="20859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8">
            <a:extLst>
              <a:ext uri="{FF2B5EF4-FFF2-40B4-BE49-F238E27FC236}">
                <a16:creationId xmlns:a16="http://schemas.microsoft.com/office/drawing/2014/main" id="{75B45D86-BE88-48BE-A185-69523CDF0E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0088" y="2640013"/>
            <a:ext cx="2076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6EAA25A6-C741-429F-8ECA-BB2EA26ADDFD}"/>
              </a:ext>
            </a:extLst>
          </p:cNvPr>
          <p:cNvSpPr/>
          <p:nvPr/>
        </p:nvSpPr>
        <p:spPr>
          <a:xfrm>
            <a:off x="4719638" y="2087563"/>
            <a:ext cx="2078037" cy="336550"/>
          </a:xfrm>
          <a:prstGeom prst="rect">
            <a:avLst/>
          </a:prstGeom>
          <a:solidFill>
            <a:srgbClr val="3DCD5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400" eaLnBrk="1" fontAlgn="auto" hangingPunct="1">
              <a:spcBef>
                <a:spcPts val="0"/>
              </a:spcBef>
              <a:spcAft>
                <a:spcPts val="0"/>
              </a:spcAft>
              <a:defRPr/>
            </a:pPr>
            <a:r>
              <a:rPr lang="en-US" sz="1200" kern="0" dirty="0">
                <a:solidFill>
                  <a:schemeClr val="bg1"/>
                </a:solidFill>
              </a:rPr>
              <a:t>EcoStruxure Building Solutions</a:t>
            </a:r>
          </a:p>
        </p:txBody>
      </p:sp>
      <p:sp>
        <p:nvSpPr>
          <p:cNvPr id="15" name="Rectangle 14">
            <a:extLst>
              <a:ext uri="{FF2B5EF4-FFF2-40B4-BE49-F238E27FC236}">
                <a16:creationId xmlns:a16="http://schemas.microsoft.com/office/drawing/2014/main" id="{7535C5BF-DC8F-4670-B8AA-57B22D30C494}"/>
              </a:ext>
            </a:extLst>
          </p:cNvPr>
          <p:cNvSpPr/>
          <p:nvPr/>
        </p:nvSpPr>
        <p:spPr>
          <a:xfrm>
            <a:off x="7045325" y="3941763"/>
            <a:ext cx="2082800" cy="379412"/>
          </a:xfrm>
          <a:prstGeom prst="rect">
            <a:avLst/>
          </a:prstGeom>
          <a:solidFill>
            <a:srgbClr val="3DCD5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400" eaLnBrk="1" fontAlgn="auto" hangingPunct="1">
              <a:spcBef>
                <a:spcPts val="0"/>
              </a:spcBef>
              <a:spcAft>
                <a:spcPts val="0"/>
              </a:spcAft>
              <a:defRPr/>
            </a:pPr>
            <a:r>
              <a:rPr lang="en-US" sz="1200" kern="0" dirty="0">
                <a:solidFill>
                  <a:schemeClr val="bg1"/>
                </a:solidFill>
              </a:rPr>
              <a:t>Data Center Infrastruxure</a:t>
            </a:r>
          </a:p>
        </p:txBody>
      </p:sp>
      <p:sp>
        <p:nvSpPr>
          <p:cNvPr id="55307" name="Text Placeholder 7">
            <a:extLst>
              <a:ext uri="{FF2B5EF4-FFF2-40B4-BE49-F238E27FC236}">
                <a16:creationId xmlns:a16="http://schemas.microsoft.com/office/drawing/2014/main" id="{00C2B0EB-DD74-4E2F-B507-22F886C626AB}"/>
              </a:ext>
            </a:extLst>
          </p:cNvPr>
          <p:cNvSpPr txBox="1">
            <a:spLocks noChangeArrowheads="1"/>
          </p:cNvSpPr>
          <p:nvPr/>
        </p:nvSpPr>
        <p:spPr bwMode="auto">
          <a:xfrm>
            <a:off x="4802352" y="217487"/>
            <a:ext cx="4170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1450" indent="-155575">
              <a:defRPr>
                <a:solidFill>
                  <a:schemeClr val="tx1"/>
                </a:solidFill>
                <a:latin typeface="Arial" panose="020B0604020202020204" pitchFamily="34" charset="0"/>
              </a:defRPr>
            </a:lvl1pPr>
            <a:lvl2pPr marL="360363" indent="-180975">
              <a:defRPr>
                <a:solidFill>
                  <a:schemeClr val="tx1"/>
                </a:solidFill>
                <a:latin typeface="Arial" panose="020B0604020202020204" pitchFamily="34" charset="0"/>
              </a:defRPr>
            </a:lvl2pPr>
            <a:lvl3pPr marL="536575" indent="-177800">
              <a:defRPr>
                <a:solidFill>
                  <a:schemeClr val="tx1"/>
                </a:solidFill>
                <a:latin typeface="Arial" panose="020B0604020202020204" pitchFamily="34" charset="0"/>
              </a:defRPr>
            </a:lvl3pPr>
            <a:lvl4pPr marL="717550" indent="-177800">
              <a:defRPr>
                <a:solidFill>
                  <a:schemeClr val="tx1"/>
                </a:solidFill>
                <a:latin typeface="Arial" panose="020B0604020202020204" pitchFamily="34" charset="0"/>
              </a:defRPr>
            </a:lvl4pPr>
            <a:lvl5pPr marL="895350" indent="-184150">
              <a:defRPr>
                <a:solidFill>
                  <a:schemeClr val="tx1"/>
                </a:solidFill>
                <a:latin typeface="Arial" panose="020B0604020202020204" pitchFamily="34" charset="0"/>
              </a:defRPr>
            </a:lvl5pPr>
            <a:lvl6pPr marL="1352550" indent="-184150" defTabSz="455613" eaLnBrk="0" fontAlgn="base" hangingPunct="0">
              <a:spcBef>
                <a:spcPct val="0"/>
              </a:spcBef>
              <a:spcAft>
                <a:spcPct val="0"/>
              </a:spcAft>
              <a:defRPr>
                <a:solidFill>
                  <a:schemeClr val="tx1"/>
                </a:solidFill>
                <a:latin typeface="Arial" panose="020B0604020202020204" pitchFamily="34" charset="0"/>
              </a:defRPr>
            </a:lvl6pPr>
            <a:lvl7pPr marL="1809750" indent="-184150" defTabSz="455613" eaLnBrk="0" fontAlgn="base" hangingPunct="0">
              <a:spcBef>
                <a:spcPct val="0"/>
              </a:spcBef>
              <a:spcAft>
                <a:spcPct val="0"/>
              </a:spcAft>
              <a:defRPr>
                <a:solidFill>
                  <a:schemeClr val="tx1"/>
                </a:solidFill>
                <a:latin typeface="Arial" panose="020B0604020202020204" pitchFamily="34" charset="0"/>
              </a:defRPr>
            </a:lvl7pPr>
            <a:lvl8pPr marL="2266950" indent="-184150" defTabSz="455613" eaLnBrk="0" fontAlgn="base" hangingPunct="0">
              <a:spcBef>
                <a:spcPct val="0"/>
              </a:spcBef>
              <a:spcAft>
                <a:spcPct val="0"/>
              </a:spcAft>
              <a:defRPr>
                <a:solidFill>
                  <a:schemeClr val="tx1"/>
                </a:solidFill>
                <a:latin typeface="Arial" panose="020B0604020202020204" pitchFamily="34" charset="0"/>
              </a:defRPr>
            </a:lvl8pPr>
            <a:lvl9pPr marL="2724150" indent="-184150" defTabSz="4556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500"/>
              </a:spcBef>
              <a:spcAft>
                <a:spcPts val="500"/>
              </a:spcAft>
              <a:buClr>
                <a:srgbClr val="3DCD58"/>
              </a:buClr>
            </a:pPr>
            <a:r>
              <a:rPr lang="en-US" altLang="en-US" sz="2000" dirty="0">
                <a:solidFill>
                  <a:schemeClr val="tx2"/>
                </a:solidFill>
                <a:cs typeface="Arial" panose="020B0604020202020204" pitchFamily="34" charset="0"/>
              </a:rPr>
              <a:t>Customer Facing Labs</a:t>
            </a:r>
          </a:p>
          <a:p>
            <a:pPr algn="ctr" eaLnBrk="1" hangingPunct="1">
              <a:spcBef>
                <a:spcPts val="500"/>
              </a:spcBef>
              <a:spcAft>
                <a:spcPts val="500"/>
              </a:spcAft>
              <a:buClr>
                <a:srgbClr val="3DCD58"/>
              </a:buClr>
            </a:pPr>
            <a:endParaRPr lang="en-US" altLang="en-US" sz="2400" dirty="0">
              <a:solidFill>
                <a:srgbClr val="3DCD58"/>
              </a:solidFill>
              <a:cs typeface="Arial" panose="020B0604020202020204" pitchFamily="34" charset="0"/>
            </a:endParaRPr>
          </a:p>
        </p:txBody>
      </p:sp>
      <p:sp>
        <p:nvSpPr>
          <p:cNvPr id="22" name="Rectangle 21">
            <a:extLst>
              <a:ext uri="{FF2B5EF4-FFF2-40B4-BE49-F238E27FC236}">
                <a16:creationId xmlns:a16="http://schemas.microsoft.com/office/drawing/2014/main" id="{36B0B213-1AB1-4E60-A482-10D5E9BD5A2E}"/>
              </a:ext>
            </a:extLst>
          </p:cNvPr>
          <p:cNvSpPr/>
          <p:nvPr/>
        </p:nvSpPr>
        <p:spPr>
          <a:xfrm>
            <a:off x="4749800" y="3941763"/>
            <a:ext cx="2084388" cy="379412"/>
          </a:xfrm>
          <a:prstGeom prst="rect">
            <a:avLst/>
          </a:prstGeom>
          <a:solidFill>
            <a:srgbClr val="3DCD5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400" eaLnBrk="1" fontAlgn="auto" hangingPunct="1">
              <a:spcBef>
                <a:spcPts val="0"/>
              </a:spcBef>
              <a:spcAft>
                <a:spcPts val="0"/>
              </a:spcAft>
              <a:defRPr/>
            </a:pPr>
            <a:r>
              <a:rPr lang="en-US" sz="1200" kern="0" dirty="0">
                <a:solidFill>
                  <a:schemeClr val="bg1"/>
                </a:solidFill>
              </a:rPr>
              <a:t>Network Competency</a:t>
            </a:r>
          </a:p>
        </p:txBody>
      </p:sp>
      <p:sp>
        <p:nvSpPr>
          <p:cNvPr id="16" name="Rectangle 15">
            <a:extLst>
              <a:ext uri="{FF2B5EF4-FFF2-40B4-BE49-F238E27FC236}">
                <a16:creationId xmlns:a16="http://schemas.microsoft.com/office/drawing/2014/main" id="{B47615DD-2DB5-4D1C-A4E2-259E48480D81}"/>
              </a:ext>
            </a:extLst>
          </p:cNvPr>
          <p:cNvSpPr/>
          <p:nvPr/>
        </p:nvSpPr>
        <p:spPr>
          <a:xfrm>
            <a:off x="7050088" y="2065338"/>
            <a:ext cx="2062162" cy="379412"/>
          </a:xfrm>
          <a:prstGeom prst="rect">
            <a:avLst/>
          </a:prstGeom>
          <a:solidFill>
            <a:srgbClr val="3DCD5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400" eaLnBrk="1" fontAlgn="auto" hangingPunct="1">
              <a:spcBef>
                <a:spcPts val="0"/>
              </a:spcBef>
              <a:spcAft>
                <a:spcPts val="0"/>
              </a:spcAft>
              <a:defRPr/>
            </a:pPr>
            <a:r>
              <a:rPr lang="en-US" sz="1200" kern="0" dirty="0">
                <a:solidFill>
                  <a:schemeClr val="bg1"/>
                </a:solidFill>
              </a:rPr>
              <a:t>Microgrid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85DB55-EC69-3EC6-AA05-29AAFEBBD382}"/>
              </a:ext>
            </a:extLst>
          </p:cNvPr>
          <p:cNvSpPr>
            <a:spLocks noGrp="1"/>
          </p:cNvSpPr>
          <p:nvPr>
            <p:ph sz="quarter" idx="11"/>
          </p:nvPr>
        </p:nvSpPr>
        <p:spPr>
          <a:xfrm>
            <a:off x="-43677" y="-2"/>
            <a:ext cx="4536849" cy="5143502"/>
          </a:xfrm>
        </p:spPr>
        <p:txBody>
          <a:bodyPr/>
          <a:lstStyle/>
          <a:p>
            <a:pPr marL="95249" eaLnBrk="1" fontAlgn="auto" hangingPunct="1">
              <a:spcAft>
                <a:spcPts val="0"/>
              </a:spcAft>
              <a:defRPr/>
            </a:pPr>
            <a:r>
              <a:rPr lang="en-US" sz="1400" b="1" dirty="0"/>
              <a:t>Enhance Visit Experience - continued</a:t>
            </a:r>
            <a:endParaRPr lang="en-US" sz="1050" b="1" dirty="0"/>
          </a:p>
          <a:p>
            <a:pPr marL="95249" indent="0" eaLnBrk="1" fontAlgn="auto" hangingPunct="1">
              <a:spcAft>
                <a:spcPts val="0"/>
              </a:spcAft>
              <a:defRPr/>
            </a:pPr>
            <a:r>
              <a:rPr lang="en-US" sz="1400" b="1" dirty="0"/>
              <a:t>Hotel Lab: </a:t>
            </a:r>
            <a:r>
              <a:rPr lang="en-US" sz="1400" dirty="0"/>
              <a:t>Experience the Connected Room Solution (CRS) for hotels. Guests will learn from segment experts about the latest technologies and innovations showcased in this luxurious guest suite. This space is not only maintained for demonstration purposes, but also for Alpha testing of new solutions before going out to the market. Book your reservation </a:t>
            </a:r>
            <a:r>
              <a:rPr lang="en-US" sz="1400"/>
              <a:t>today.</a:t>
            </a:r>
            <a:endParaRPr lang="en-US" sz="1400" dirty="0"/>
          </a:p>
        </p:txBody>
      </p:sp>
      <p:sp>
        <p:nvSpPr>
          <p:cNvPr id="55301" name="Slide Number Placeholder 3">
            <a:extLst>
              <a:ext uri="{FF2B5EF4-FFF2-40B4-BE49-F238E27FC236}">
                <a16:creationId xmlns:a16="http://schemas.microsoft.com/office/drawing/2014/main" id="{152DD308-4FF3-F44A-BFBA-98F5EC6E421F}"/>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FFFFFF"/>
                </a:solidFill>
              </a:rPr>
              <a:t>Page </a:t>
            </a:r>
            <a:fld id="{7F6378B5-4DD9-4634-A335-4363AAC3C231}" type="slidenum">
              <a:rPr lang="en-US" altLang="en-US" smtClean="0">
                <a:solidFill>
                  <a:srgbClr val="FFFFFF"/>
                </a:solidFill>
              </a:rPr>
              <a:pPr/>
              <a:t>9</a:t>
            </a:fld>
            <a:endParaRPr lang="en-US" altLang="en-US">
              <a:solidFill>
                <a:srgbClr val="FFFFFF"/>
              </a:solidFill>
            </a:endParaRPr>
          </a:p>
        </p:txBody>
      </p:sp>
      <p:sp>
        <p:nvSpPr>
          <p:cNvPr id="55302" name="Footer Placeholder 4">
            <a:extLst>
              <a:ext uri="{FF2B5EF4-FFF2-40B4-BE49-F238E27FC236}">
                <a16:creationId xmlns:a16="http://schemas.microsoft.com/office/drawing/2014/main" id="{B1C5F0CC-3812-2B19-5C54-E559EEFD5AE7}"/>
              </a:ext>
            </a:extLst>
          </p:cNvPr>
          <p:cNvSpPr>
            <a:spLocks noGrp="1" noChangeArrowheads="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solidFill>
                  <a:srgbClr val="FFFFFF"/>
                </a:solidFill>
                <a:cs typeface="Arial" panose="020B0604020202020204" pitchFamily="34" charset="0"/>
              </a:rPr>
              <a:t>Confidential Property of Schneider Electric |</a:t>
            </a:r>
          </a:p>
        </p:txBody>
      </p:sp>
      <p:pic>
        <p:nvPicPr>
          <p:cNvPr id="55303" name="Picture 7">
            <a:extLst>
              <a:ext uri="{FF2B5EF4-FFF2-40B4-BE49-F238E27FC236}">
                <a16:creationId xmlns:a16="http://schemas.microsoft.com/office/drawing/2014/main" id="{802F2EB0-DD85-AB29-34D5-83E7205E1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708906" y="2571750"/>
            <a:ext cx="2512226" cy="188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8">
            <a:extLst>
              <a:ext uri="{FF2B5EF4-FFF2-40B4-BE49-F238E27FC236}">
                <a16:creationId xmlns:a16="http://schemas.microsoft.com/office/drawing/2014/main" id="{F4956602-E3F4-F6F7-E9FF-6D564A71B3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672120" y="165347"/>
            <a:ext cx="2512226" cy="188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8138566"/>
      </p:ext>
    </p:extLst>
  </p:cSld>
  <p:clrMapOvr>
    <a:masterClrMapping/>
  </p:clrMapOvr>
</p:sld>
</file>

<file path=ppt/theme/theme1.xml><?xml version="1.0" encoding="utf-8"?>
<a:theme xmlns:a="http://schemas.openxmlformats.org/drawingml/2006/main" name="SE15_LIO_TextOnly V3">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AA753BF-A783-4CE8-93D2-EBFB2DF95279}" vid="{EA355219-D26F-4C51-94EF-482098719718}"/>
    </a:ext>
  </a:extLst>
</a:theme>
</file>

<file path=ppt/theme/theme2.xml><?xml version="1.0" encoding="utf-8"?>
<a:theme xmlns:a="http://schemas.openxmlformats.org/drawingml/2006/main" name="Schneider Text Slides">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rnd">
          <a:solidFill>
            <a:srgbClr val="4F5156"/>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AA753BF-A783-4CE8-93D2-EBFB2DF95279}" vid="{A4665921-DEBE-4526-B793-7CE56F0891D0}"/>
    </a:ext>
  </a:extLst>
</a:theme>
</file>

<file path=ppt/theme/theme3.xml><?xml version="1.0" encoding="utf-8"?>
<a:theme xmlns:a="http://schemas.openxmlformats.org/drawingml/2006/main" name="Schneider Title Slides">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5700448-bdaa-4f6e-9498-f9d3ba5696d3">
      <Terms xmlns="http://schemas.microsoft.com/office/infopath/2007/PartnerControls"/>
    </lcf76f155ced4ddcb4097134ff3c332f>
    <TaxCatchAll xmlns="6818ad31-18ae-4ec7-a997-ca7536a37da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086E1CDE09AF7478F5D8CC819B38A98" ma:contentTypeVersion="13" ma:contentTypeDescription="Create a new document." ma:contentTypeScope="" ma:versionID="acba27657a52655d8bd2997997473b63">
  <xsd:schema xmlns:xsd="http://www.w3.org/2001/XMLSchema" xmlns:xs="http://www.w3.org/2001/XMLSchema" xmlns:p="http://schemas.microsoft.com/office/2006/metadata/properties" xmlns:ns2="45700448-bdaa-4f6e-9498-f9d3ba5696d3" xmlns:ns3="6818ad31-18ae-4ec7-a997-ca7536a37dae" targetNamespace="http://schemas.microsoft.com/office/2006/metadata/properties" ma:root="true" ma:fieldsID="4ab4c6b8df97a2eab52e2d295042bb29" ns2:_="" ns3:_="">
    <xsd:import namespace="45700448-bdaa-4f6e-9498-f9d3ba5696d3"/>
    <xsd:import namespace="6818ad31-18ae-4ec7-a997-ca7536a37d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700448-bdaa-4f6e-9498-f9d3ba5696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3e82df8-f6af-445d-9b0b-5c4dfc7c59a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18ad31-18ae-4ec7-a997-ca7536a37dae"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76b0aa3-5d56-42c7-bf29-572f60efa326}" ma:internalName="TaxCatchAll" ma:showField="CatchAllData" ma:web="6818ad31-18ae-4ec7-a997-ca7536a37dae">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3E70BA-2FED-4AD6-8FF9-80728AC74256}">
  <ds:schemaRefs>
    <ds:schemaRef ds:uri="http://schemas.microsoft.com/office/2006/metadata/properties"/>
    <ds:schemaRef ds:uri="http://schemas.microsoft.com/office/infopath/2007/PartnerControls"/>
    <ds:schemaRef ds:uri="45700448-bdaa-4f6e-9498-f9d3ba5696d3"/>
    <ds:schemaRef ds:uri="6818ad31-18ae-4ec7-a997-ca7536a37dae"/>
  </ds:schemaRefs>
</ds:datastoreItem>
</file>

<file path=customXml/itemProps2.xml><?xml version="1.0" encoding="utf-8"?>
<ds:datastoreItem xmlns:ds="http://schemas.openxmlformats.org/officeDocument/2006/customXml" ds:itemID="{5D332FD7-CDA2-4517-B5D5-DF744341B5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700448-bdaa-4f6e-9498-f9d3ba5696d3"/>
    <ds:schemaRef ds:uri="6818ad31-18ae-4ec7-a997-ca7536a37d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C6B052-1D76-4027-A7A4-8C0D26FCEF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1453</Words>
  <Application>Microsoft Office PowerPoint</Application>
  <PresentationFormat>On-screen Show (16:9)</PresentationFormat>
  <Paragraphs>167</Paragraphs>
  <Slides>11</Slides>
  <Notes>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Arial</vt:lpstr>
      <vt:lpstr>Arial Rounded MT Pro Light</vt:lpstr>
      <vt:lpstr>Calibri</vt:lpstr>
      <vt:lpstr>Lucida Grande</vt:lpstr>
      <vt:lpstr>SEOptimist</vt:lpstr>
      <vt:lpstr>SE15_LIO_TextOnly V3</vt:lpstr>
      <vt:lpstr>Schneider Text Slides</vt:lpstr>
      <vt:lpstr>Schneider Title Slides</vt:lpstr>
      <vt:lpstr>Andover R&amp;D Center</vt:lpstr>
      <vt:lpstr>Andover is 1of 5 Schneider Electric Global Design Centers</vt:lpstr>
      <vt:lpstr>PowerPoint Presentation</vt:lpstr>
      <vt:lpstr>PowerPoint Presentation</vt:lpstr>
      <vt:lpstr>Facts about the Labs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Andover R&amp;D Center</dc:title>
  <dc:creator/>
  <cp:lastModifiedBy/>
  <cp:revision>124</cp:revision>
  <dcterms:created xsi:type="dcterms:W3CDTF">2017-10-03T19:13:28Z</dcterms:created>
  <dcterms:modified xsi:type="dcterms:W3CDTF">2023-06-01T17:11:25Z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e7c75fe-f914-45f8-9747-40a3f5d4287a_Enabled">
    <vt:lpwstr>true</vt:lpwstr>
  </property>
  <property fmtid="{D5CDD505-2E9C-101B-9397-08002B2CF9AE}" pid="3" name="MSIP_Label_fe7c75fe-f914-45f8-9747-40a3f5d4287a_SetDate">
    <vt:lpwstr>2021-03-23T14:32:54Z</vt:lpwstr>
  </property>
  <property fmtid="{D5CDD505-2E9C-101B-9397-08002B2CF9AE}" pid="4" name="MSIP_Label_fe7c75fe-f914-45f8-9747-40a3f5d4287a_Method">
    <vt:lpwstr>Standard</vt:lpwstr>
  </property>
  <property fmtid="{D5CDD505-2E9C-101B-9397-08002B2CF9AE}" pid="5" name="MSIP_Label_fe7c75fe-f914-45f8-9747-40a3f5d4287a_Name">
    <vt:lpwstr>Without Visual Marking</vt:lpwstr>
  </property>
  <property fmtid="{D5CDD505-2E9C-101B-9397-08002B2CF9AE}" pid="6" name="MSIP_Label_fe7c75fe-f914-45f8-9747-40a3f5d4287a_SiteId">
    <vt:lpwstr>6e51e1ad-c54b-4b39-b598-0ffe9ae68fef</vt:lpwstr>
  </property>
  <property fmtid="{D5CDD505-2E9C-101B-9397-08002B2CF9AE}" pid="7" name="MSIP_Label_fe7c75fe-f914-45f8-9747-40a3f5d4287a_ActionId">
    <vt:lpwstr>4619e61d-bd99-4e89-9c1f-f5a80dc4c7a1</vt:lpwstr>
  </property>
  <property fmtid="{D5CDD505-2E9C-101B-9397-08002B2CF9AE}" pid="8" name="MSIP_Label_fe7c75fe-f914-45f8-9747-40a3f5d4287a_ContentBits">
    <vt:lpwstr>0</vt:lpwstr>
  </property>
  <property fmtid="{D5CDD505-2E9C-101B-9397-08002B2CF9AE}" pid="9" name="Order">
    <vt:r8>600</vt:r8>
  </property>
  <property fmtid="{D5CDD505-2E9C-101B-9397-08002B2CF9AE}" pid="10" name="MediaServiceImageTags">
    <vt:lpwstr/>
  </property>
  <property fmtid="{D5CDD505-2E9C-101B-9397-08002B2CF9AE}" pid="11" name="ContentTypeId">
    <vt:lpwstr>0x0101001086E1CDE09AF7478F5D8CC819B38A98</vt:lpwstr>
  </property>
  <property fmtid="{D5CDD505-2E9C-101B-9397-08002B2CF9AE}" pid="12" name="_ExtendedDescription">
    <vt:lpwstr/>
  </property>
</Properties>
</file>